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1" id="{863C0375-0706-41E8-A1AD-58E45BFD5A7D}">
          <p14:sldIdLst>
            <p14:sldId id="256"/>
            <p14:sldId id="257"/>
            <p14:sldId id="258"/>
            <p14:sldId id="259"/>
            <p14:sldId id="260"/>
            <p14:sldId id="261"/>
            <p14:sldId id="26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44" d="100"/>
          <a:sy n="144" d="100"/>
        </p:scale>
        <p:origin x="144" y="5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D80616-2A0D-4771-A5BE-127DEDA1C1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0912991-F281-4722-8D1C-D341001E43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355B81-F05F-4B2D-AE9E-FC2E3FD3B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97E2E-598B-4764-A437-4A5EB3BA0618}" type="datetimeFigureOut">
              <a:rPr lang="zh-CN" altLang="en-US" smtClean="0"/>
              <a:t>2020/10/25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4F37BCA-7D6C-4033-A5DF-8463B623A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95CC1E-3D04-4CFD-AA58-213EFFD18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CF513-80CB-4771-86CC-AD19030DB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5422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098146-62F7-4C91-AE5E-D90F02F67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8269A9F-5135-42FC-A7BF-6B5CD47A57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58B264-4554-428C-8D9D-628A9D171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97E2E-598B-4764-A437-4A5EB3BA0618}" type="datetimeFigureOut">
              <a:rPr lang="zh-CN" altLang="en-US" smtClean="0"/>
              <a:t>2020/10/25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FF9CB3-DF12-439A-8ADD-B4E218BFE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EB2B3A-2AE8-4D4E-8FD7-8607A3124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CF513-80CB-4771-86CC-AD19030DB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9356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213B3A0-E2A9-49ED-9A70-C300DFFFA8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2D4E7A6-B220-48A3-BA88-D2A4709619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FCCEFD-8463-4896-9971-5014EFDE8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97E2E-598B-4764-A437-4A5EB3BA0618}" type="datetimeFigureOut">
              <a:rPr lang="zh-CN" altLang="en-US" smtClean="0"/>
              <a:t>2020/10/25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0A36D6-C5E6-46CD-8C14-00ECD3028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318D2D-9240-4865-834C-D9C348548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CF513-80CB-4771-86CC-AD19030DB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6642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F363C5-1471-4D3E-97D3-C8CA0D0C8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400343-0B9C-4A8F-B864-2330ED3F20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2D1710-0DB7-41A7-97BE-190CAF29D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97E2E-598B-4764-A437-4A5EB3BA0618}" type="datetimeFigureOut">
              <a:rPr lang="zh-CN" altLang="en-US" smtClean="0"/>
              <a:t>2020/10/25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41EADC-0489-4E58-8118-090E975A0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72E2BA-75F4-4EF6-A7D8-A883A04D0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CF513-80CB-4771-86CC-AD19030DB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0955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79CCB2-BD24-4CC0-A9AD-70DCC7D61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B13A608-28AA-4335-96AF-0EDCFA0E32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68E631-E618-4F3B-AA4E-697D34E55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97E2E-598B-4764-A437-4A5EB3BA0618}" type="datetimeFigureOut">
              <a:rPr lang="zh-CN" altLang="en-US" smtClean="0"/>
              <a:t>2020/10/25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567168-F10B-4AA1-91C5-C598C2F50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EBFC17-8A63-4AA5-9F84-4EF13717F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CF513-80CB-4771-86CC-AD19030DB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9954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19C8FE-357B-407C-8DAA-326C2370B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2529C1-C606-4E01-B1D5-201890C478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92C98F0-5555-4920-B73E-658186D7D8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CA02951-34BB-4E09-9422-B47B2A7B4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97E2E-598B-4764-A437-4A5EB3BA0618}" type="datetimeFigureOut">
              <a:rPr lang="zh-CN" altLang="en-US" smtClean="0"/>
              <a:t>2020/10/25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381CCBD-57AD-4C0A-889F-631494AD1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C366AB6-1FED-45C2-BF7B-868E83AA6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CF513-80CB-4771-86CC-AD19030DB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3949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99889C-F334-4685-8945-D7BB69713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65B033C-FBDC-46EC-A80E-7211058A9F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FED8738-038E-4252-BB1A-10BBEBD265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612625B-4A8A-4E82-BCFF-49AEAC1163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FB68C80-4B8C-4D0E-8EE5-25BA9C7B66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DA257E5-6304-4873-8FD6-75C22C3E8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97E2E-598B-4764-A437-4A5EB3BA0618}" type="datetimeFigureOut">
              <a:rPr lang="zh-CN" altLang="en-US" smtClean="0"/>
              <a:t>2020/10/25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92F584B-328D-41E4-9822-B10D8DA0A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0F1A273-8A22-454F-96A4-BE1967826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CF513-80CB-4771-86CC-AD19030DB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6823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A2ADC3-2D4C-484E-B6A7-045F27FAE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12A7692-F102-423C-ABCB-C8E7A8842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97E2E-598B-4764-A437-4A5EB3BA0618}" type="datetimeFigureOut">
              <a:rPr lang="zh-CN" altLang="en-US" smtClean="0"/>
              <a:t>2020/10/25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F1D043A-C067-4DD4-8DA2-016E5EF27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4C8A230-DA81-4654-BDF3-BAF40193C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CF513-80CB-4771-86CC-AD19030DB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7560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2A7402F-C38F-4042-BA65-D50CFF2B8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97E2E-598B-4764-A437-4A5EB3BA0618}" type="datetimeFigureOut">
              <a:rPr lang="zh-CN" altLang="en-US" smtClean="0"/>
              <a:t>2020/10/25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465FC8E-332F-429A-8974-1D78A3E42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EEDB19E-0F9F-46CC-A2CA-57CA9846A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CF513-80CB-4771-86CC-AD19030DB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0614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8714A9-4D54-42A5-9966-7C3364BEB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6A5F5B-8ADB-4D2D-8056-A5747E344C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4CDE782-820E-49C0-BAC1-C0D7816C10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13FC0EC-9C1A-4FD0-95E9-5F211F0E3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97E2E-598B-4764-A437-4A5EB3BA0618}" type="datetimeFigureOut">
              <a:rPr lang="zh-CN" altLang="en-US" smtClean="0"/>
              <a:t>2020/10/25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BA9C047-8522-406B-B7E6-9BDAE2D3E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F3B5DA9-80F1-48B5-9060-3A5A0AAD3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CF513-80CB-4771-86CC-AD19030DB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8845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2970A4-8F4D-4DB4-AF12-2480821B5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7A81FBD-4A05-4F04-8AE8-A8446DA98C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0154301-D2C5-4B3E-B036-DFCC70C98C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66587BB-C31D-4F0B-9F79-AACCAADA7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97E2E-598B-4764-A437-4A5EB3BA0618}" type="datetimeFigureOut">
              <a:rPr lang="zh-CN" altLang="en-US" smtClean="0"/>
              <a:t>2020/10/25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2BC10EC-23B0-4F15-9AC1-82B28DA22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24770DF-D3BC-4A6E-B7A8-1B279F85F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CF513-80CB-4771-86CC-AD19030DB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3682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5AB8270-A8CA-4555-A0B0-4743FF015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2756884-7497-4B3C-9EC8-5C7123D20B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675F1D-EC30-4208-9928-A8CD83BEA6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397E2E-598B-4764-A437-4A5EB3BA0618}" type="datetimeFigureOut">
              <a:rPr lang="zh-CN" altLang="en-US" smtClean="0"/>
              <a:t>2020/10/25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171CFC-E683-45A9-B7A3-A0F49CE891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5A7846-2524-45E9-8F9C-0A04243B80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4CF513-80CB-4771-86CC-AD19030DB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4566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baike.baidu.com/item/cpu/120556" TargetMode="External"/><Relationship Id="rId7" Type="http://schemas.openxmlformats.org/officeDocument/2006/relationships/image" Target="../media/image1.jpg"/><Relationship Id="rId2" Type="http://schemas.openxmlformats.org/officeDocument/2006/relationships/hyperlink" Target="https://baike.baidu.com/item/%E8%AE%A1%E7%AE%97%E6%9C%BA/140338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aike.baidu.com/item/%E7%B3%BB%E7%BB%9F%E6%80%BB%E7%BA%BF/1190546" TargetMode="External"/><Relationship Id="rId5" Type="http://schemas.openxmlformats.org/officeDocument/2006/relationships/hyperlink" Target="https://baike.baidu.com/item/%E5%86%85%E5%AD%98/103614" TargetMode="External"/><Relationship Id="rId4" Type="http://schemas.openxmlformats.org/officeDocument/2006/relationships/hyperlink" Target="https://baike.baidu.com/item/%E7%A1%AC%E7%9B%98/159825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gif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EEC490-03EA-4DB8-B78B-EA2C3D867B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49338" y="2028849"/>
            <a:ext cx="7093324" cy="1008529"/>
          </a:xfrm>
        </p:spPr>
        <p:txBody>
          <a:bodyPr anchor="ctr">
            <a:norm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</a:rPr>
              <a:t>论如何</a:t>
            </a:r>
            <a:r>
              <a:rPr lang="en-US" altLang="zh-CN" sz="2800" dirty="0">
                <a:solidFill>
                  <a:srgbClr val="FF0000"/>
                </a:solidFill>
              </a:rPr>
              <a:t>DDOS</a:t>
            </a:r>
            <a:r>
              <a:rPr lang="zh-CN" altLang="en-US" sz="2800" dirty="0">
                <a:solidFill>
                  <a:srgbClr val="FF0000"/>
                </a:solidFill>
              </a:rPr>
              <a:t>钉钉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BE7C029-C246-4AC9-9420-D5A2C3D86F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3892266"/>
            <a:ext cx="9144000" cy="2101933"/>
          </a:xfrm>
        </p:spPr>
        <p:txBody>
          <a:bodyPr/>
          <a:lstStyle/>
          <a:p>
            <a:r>
              <a:rPr lang="zh-CN" altLang="en-US" dirty="0"/>
              <a:t>完整版</a:t>
            </a:r>
          </a:p>
        </p:txBody>
      </p:sp>
    </p:spTree>
    <p:extLst>
      <p:ext uri="{BB962C8B-B14F-4D97-AF65-F5344CB8AC3E}">
        <p14:creationId xmlns:p14="http://schemas.microsoft.com/office/powerpoint/2010/main" val="95853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A03861-2F9A-4C37-8F07-DE00FCDAC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636" y="1787525"/>
            <a:ext cx="10515600" cy="1325563"/>
          </a:xfrm>
        </p:spPr>
        <p:txBody>
          <a:bodyPr/>
          <a:lstStyle/>
          <a:p>
            <a:pPr algn="ctr"/>
            <a:r>
              <a:rPr lang="zh-CN" altLang="en-US" dirty="0"/>
              <a:t>基础知识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E67F4C-CF2E-4F39-BC45-070118066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055165"/>
            <a:ext cx="10515600" cy="2121797"/>
          </a:xfrm>
        </p:spPr>
        <p:txBody>
          <a:bodyPr/>
          <a:lstStyle/>
          <a:p>
            <a:pPr algn="ctr"/>
            <a:r>
              <a:rPr lang="zh-CN" altLang="en-US" dirty="0"/>
              <a:t>关于服务器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20E63C8-B7C9-494C-BA8A-D5E1EE3806F3}"/>
              </a:ext>
            </a:extLst>
          </p:cNvPr>
          <p:cNvSpPr txBox="1"/>
          <p:nvPr/>
        </p:nvSpPr>
        <p:spPr>
          <a:xfrm>
            <a:off x="5890591" y="3244334"/>
            <a:ext cx="1417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</a:t>
            </a:r>
          </a:p>
        </p:txBody>
      </p:sp>
    </p:spTree>
    <p:extLst>
      <p:ext uri="{BB962C8B-B14F-4D97-AF65-F5344CB8AC3E}">
        <p14:creationId xmlns:p14="http://schemas.microsoft.com/office/powerpoint/2010/main" val="1348990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5F48C5-F768-476B-A7B5-C47C2C435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6792"/>
            <a:ext cx="10515600" cy="413816"/>
          </a:xfrm>
        </p:spPr>
        <p:txBody>
          <a:bodyPr>
            <a:normAutofit fontScale="90000"/>
          </a:bodyPr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3CFA3F-ECBC-4588-BF22-8C9A013A29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36668"/>
            <a:ext cx="10515600" cy="4351338"/>
          </a:xfrm>
        </p:spPr>
        <p:txBody>
          <a:bodyPr/>
          <a:lstStyle/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服务器是计算机的一种，它比普通</a:t>
            </a:r>
            <a:r>
              <a:rPr lang="zh-CN" altLang="en-US" b="0" i="0" u="none" strike="noStrike" dirty="0">
                <a:solidFill>
                  <a:srgbClr val="136EC2"/>
                </a:solidFill>
                <a:effectLst/>
                <a:latin typeface="arial" panose="020B0604020202020204" pitchFamily="34" charset="0"/>
                <a:hlinkClick r:id="rId2"/>
              </a:rPr>
              <a:t>计算机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运行更快、负载更高、价格更贵。服务器在网络中为其它客户机（如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PC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机、智能手机、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ATM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等终端甚至是火车系统等大型设备）提供计算或者应用服务。服务器具有高速的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CPU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运算能力、长时间的可靠运行、强大的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I/O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外部数据吞吐能力以及更好的扩展性。根据服务器所提供的服务，一般来说服务器都具备承担响应服务请求、承担服务、保障服务的能力。服务器作为电子设备，其内部的结构十分的复杂，但与普通的计算机内部结构相差不大，如：</a:t>
            </a:r>
            <a:r>
              <a:rPr lang="en-US" altLang="zh-CN" b="0" i="0" u="none" strike="noStrike" dirty="0" err="1">
                <a:solidFill>
                  <a:srgbClr val="136EC2"/>
                </a:solidFill>
                <a:effectLst/>
                <a:latin typeface="arial" panose="020B0604020202020204" pitchFamily="34" charset="0"/>
                <a:hlinkClick r:id="rId3"/>
              </a:rPr>
              <a:t>cpu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、</a:t>
            </a:r>
            <a:r>
              <a:rPr lang="zh-CN" altLang="en-US" b="0" i="0" u="none" strike="noStrike" dirty="0">
                <a:solidFill>
                  <a:srgbClr val="136EC2"/>
                </a:solidFill>
                <a:effectLst/>
                <a:latin typeface="arial" panose="020B0604020202020204" pitchFamily="34" charset="0"/>
                <a:hlinkClick r:id="rId4"/>
              </a:rPr>
              <a:t>硬盘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、</a:t>
            </a:r>
            <a:r>
              <a:rPr lang="zh-CN" altLang="en-US" b="0" i="0" u="none" strike="noStrike" dirty="0">
                <a:solidFill>
                  <a:srgbClr val="136EC2"/>
                </a:solidFill>
                <a:effectLst/>
                <a:latin typeface="arial" panose="020B0604020202020204" pitchFamily="34" charset="0"/>
                <a:hlinkClick r:id="rId5"/>
              </a:rPr>
              <a:t>内存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，系统、</a:t>
            </a:r>
            <a:r>
              <a:rPr lang="zh-CN" altLang="en-US" b="0" i="0" u="none" strike="noStrike" dirty="0">
                <a:solidFill>
                  <a:srgbClr val="136EC2"/>
                </a:solidFill>
                <a:effectLst/>
                <a:latin typeface="arial" panose="020B0604020202020204" pitchFamily="34" charset="0"/>
                <a:hlinkClick r:id="rId6"/>
              </a:rPr>
              <a:t>系统总线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等。</a:t>
            </a:r>
            <a:r>
              <a:rPr lang="zh-CN" altLang="en-US" b="0" i="0" baseline="30000" dirty="0">
                <a:solidFill>
                  <a:srgbClr val="3366CC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altLang="zh-CN" b="0" i="0" baseline="30000" dirty="0">
                <a:solidFill>
                  <a:srgbClr val="3366CC"/>
                </a:solidFill>
                <a:effectLst/>
                <a:latin typeface="arial" panose="020B0604020202020204" pitchFamily="34" charset="0"/>
              </a:rPr>
              <a:t>[1]</a:t>
            </a:r>
            <a:endParaRPr lang="zh-CN" altLang="en-US" dirty="0"/>
          </a:p>
        </p:txBody>
      </p:sp>
      <p:pic>
        <p:nvPicPr>
          <p:cNvPr id="5" name="图片 4" descr="图片包含 游戏机, 电子, 电脑&#10;&#10;描述已自动生成">
            <a:extLst>
              <a:ext uri="{FF2B5EF4-FFF2-40B4-BE49-F238E27FC236}">
                <a16:creationId xmlns:a16="http://schemas.microsoft.com/office/drawing/2014/main" id="{C5C706A5-ACE7-4D71-AD10-D5D54AAA352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5356" y="4393980"/>
            <a:ext cx="5401056" cy="2145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991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C8F03F-14C6-47A4-8E13-AB4E553BA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4599"/>
          </a:xfrm>
        </p:spPr>
        <p:txBody>
          <a:bodyPr/>
          <a:lstStyle/>
          <a:p>
            <a:pPr algn="ctr"/>
            <a:r>
              <a:rPr lang="zh-CN" altLang="en-US" dirty="0"/>
              <a:t>机架式服务器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9250E156-2848-458C-9169-F5F66A371B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2057" y="2282663"/>
            <a:ext cx="7783280" cy="3817786"/>
          </a:xfrm>
        </p:spPr>
      </p:pic>
    </p:spTree>
    <p:extLst>
      <p:ext uri="{BB962C8B-B14F-4D97-AF65-F5344CB8AC3E}">
        <p14:creationId xmlns:p14="http://schemas.microsoft.com/office/powerpoint/2010/main" val="528686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875848-5A5E-4B37-A7ED-CBE53D33F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7226" y="887376"/>
            <a:ext cx="10515600" cy="1325563"/>
          </a:xfrm>
        </p:spPr>
        <p:txBody>
          <a:bodyPr/>
          <a:lstStyle/>
          <a:p>
            <a:pPr algn="ctr"/>
            <a:r>
              <a:rPr lang="zh-CN" altLang="en-US" dirty="0"/>
              <a:t>基础知识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A4643E-1AB1-4561-9D21-7590ABC85C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7599"/>
            <a:ext cx="10515600" cy="2519363"/>
          </a:xfrm>
        </p:spPr>
        <p:txBody>
          <a:bodyPr/>
          <a:lstStyle/>
          <a:p>
            <a:pPr algn="ctr"/>
            <a:r>
              <a:rPr lang="en-US" altLang="zh-CN" dirty="0"/>
              <a:t>DDOS</a:t>
            </a:r>
            <a:r>
              <a:rPr lang="zh-CN" altLang="en-US" dirty="0"/>
              <a:t>原理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E8507AE-DA37-43B6-81B1-CB73EED7227E}"/>
              </a:ext>
            </a:extLst>
          </p:cNvPr>
          <p:cNvSpPr txBox="1"/>
          <p:nvPr/>
        </p:nvSpPr>
        <p:spPr>
          <a:xfrm>
            <a:off x="5774634" y="2445716"/>
            <a:ext cx="960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</a:t>
            </a:r>
          </a:p>
        </p:txBody>
      </p:sp>
    </p:spTree>
    <p:extLst>
      <p:ext uri="{BB962C8B-B14F-4D97-AF65-F5344CB8AC3E}">
        <p14:creationId xmlns:p14="http://schemas.microsoft.com/office/powerpoint/2010/main" val="1079087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内容占位符 10" descr="服务器">
            <a:extLst>
              <a:ext uri="{FF2B5EF4-FFF2-40B4-BE49-F238E27FC236}">
                <a16:creationId xmlns:a16="http://schemas.microsoft.com/office/drawing/2014/main" id="{002986F7-BE92-4BDD-9E61-F3F2BBEA41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86983" y="3015734"/>
            <a:ext cx="914400" cy="914400"/>
          </a:xfrm>
        </p:spPr>
      </p:pic>
      <p:pic>
        <p:nvPicPr>
          <p:cNvPr id="13" name="图形 12" descr="客户评价">
            <a:extLst>
              <a:ext uri="{FF2B5EF4-FFF2-40B4-BE49-F238E27FC236}">
                <a16:creationId xmlns:a16="http://schemas.microsoft.com/office/drawing/2014/main" id="{9B33CBE9-876D-4BC4-98F7-FE5F7114AE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87617" y="2132737"/>
            <a:ext cx="914400" cy="914400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54EBF256-8ECC-4839-B5BB-24C8A68E775E}"/>
              </a:ext>
            </a:extLst>
          </p:cNvPr>
          <p:cNvSpPr txBox="1"/>
          <p:nvPr/>
        </p:nvSpPr>
        <p:spPr>
          <a:xfrm>
            <a:off x="5059016" y="1763405"/>
            <a:ext cx="1484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正常客户端</a:t>
            </a: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5649D79E-82C2-4EAE-8E90-30D8DC226CEC}"/>
              </a:ext>
            </a:extLst>
          </p:cNvPr>
          <p:cNvCxnSpPr/>
          <p:nvPr/>
        </p:nvCxnSpPr>
        <p:spPr>
          <a:xfrm flipH="1">
            <a:off x="2312504" y="2589937"/>
            <a:ext cx="2776331" cy="7761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图形 19" descr="客户评价">
            <a:extLst>
              <a:ext uri="{FF2B5EF4-FFF2-40B4-BE49-F238E27FC236}">
                <a16:creationId xmlns:a16="http://schemas.microsoft.com/office/drawing/2014/main" id="{C4A41D36-40F9-44C8-A09A-2E84629FE5D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287617" y="3429000"/>
            <a:ext cx="914400" cy="914400"/>
          </a:xfrm>
          <a:prstGeom prst="rect">
            <a:avLst/>
          </a:prstGeom>
        </p:spPr>
      </p:pic>
      <p:pic>
        <p:nvPicPr>
          <p:cNvPr id="22" name="图形 21" descr="客户评价">
            <a:extLst>
              <a:ext uri="{FF2B5EF4-FFF2-40B4-BE49-F238E27FC236}">
                <a16:creationId xmlns:a16="http://schemas.microsoft.com/office/drawing/2014/main" id="{F19E1A2A-128D-4DB0-801F-D7694E605DE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287617" y="4275552"/>
            <a:ext cx="914400" cy="914400"/>
          </a:xfrm>
          <a:prstGeom prst="rect">
            <a:avLst/>
          </a:prstGeom>
        </p:spPr>
      </p:pic>
      <p:pic>
        <p:nvPicPr>
          <p:cNvPr id="24" name="图形 23" descr="客户评价">
            <a:extLst>
              <a:ext uri="{FF2B5EF4-FFF2-40B4-BE49-F238E27FC236}">
                <a16:creationId xmlns:a16="http://schemas.microsoft.com/office/drawing/2014/main" id="{DDDD3F7D-8863-4D7D-80FD-C24481F0E9F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287617" y="5182463"/>
            <a:ext cx="914400" cy="914400"/>
          </a:xfrm>
          <a:prstGeom prst="rect">
            <a:avLst/>
          </a:prstGeom>
        </p:spPr>
      </p:pic>
      <p:sp>
        <p:nvSpPr>
          <p:cNvPr id="25" name="文本框 24">
            <a:extLst>
              <a:ext uri="{FF2B5EF4-FFF2-40B4-BE49-F238E27FC236}">
                <a16:creationId xmlns:a16="http://schemas.microsoft.com/office/drawing/2014/main" id="{E6F81FFF-8006-434A-B810-E10923B8B38F}"/>
              </a:ext>
            </a:extLst>
          </p:cNvPr>
          <p:cNvSpPr txBox="1"/>
          <p:nvPr/>
        </p:nvSpPr>
        <p:spPr>
          <a:xfrm>
            <a:off x="5188224" y="3015734"/>
            <a:ext cx="2610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肉鸡</a:t>
            </a:r>
            <a:r>
              <a:rPr lang="en-US" altLang="zh-CN" dirty="0"/>
              <a:t>(</a:t>
            </a:r>
            <a:r>
              <a:rPr lang="zh-CN" altLang="en-US" dirty="0"/>
              <a:t>被黑客控制的设备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3823BBC7-4AE3-4087-9AA6-32EC116FF3C6}"/>
              </a:ext>
            </a:extLst>
          </p:cNvPr>
          <p:cNvSpPr txBox="1"/>
          <p:nvPr/>
        </p:nvSpPr>
        <p:spPr>
          <a:xfrm>
            <a:off x="6493564" y="3730487"/>
            <a:ext cx="1417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网络摄像头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6AC68F93-C911-4CBD-8B8E-50B84191A779}"/>
              </a:ext>
            </a:extLst>
          </p:cNvPr>
          <p:cNvSpPr txBox="1"/>
          <p:nvPr/>
        </p:nvSpPr>
        <p:spPr>
          <a:xfrm>
            <a:off x="6493564" y="4525446"/>
            <a:ext cx="1417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打印机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636C0101-95B4-4E4C-AF79-1359D51EC4F6}"/>
              </a:ext>
            </a:extLst>
          </p:cNvPr>
          <p:cNvSpPr txBox="1"/>
          <p:nvPr/>
        </p:nvSpPr>
        <p:spPr>
          <a:xfrm>
            <a:off x="6543259" y="5424865"/>
            <a:ext cx="1417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手机 电脑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1AF134BD-A184-41B4-93F3-80C505898B3E}"/>
              </a:ext>
            </a:extLst>
          </p:cNvPr>
          <p:cNvSpPr txBox="1"/>
          <p:nvPr/>
        </p:nvSpPr>
        <p:spPr>
          <a:xfrm>
            <a:off x="6190926" y="6175513"/>
            <a:ext cx="461665" cy="6096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D4AF3AC6-2175-4D35-9E63-2F9DCFEE68CF}"/>
              </a:ext>
            </a:extLst>
          </p:cNvPr>
          <p:cNvCxnSpPr/>
          <p:nvPr/>
        </p:nvCxnSpPr>
        <p:spPr>
          <a:xfrm flipH="1" flipV="1">
            <a:off x="2312504" y="3429000"/>
            <a:ext cx="287572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7B3D629C-2D75-4CDA-A0B1-3C5EC0CA4F10}"/>
              </a:ext>
            </a:extLst>
          </p:cNvPr>
          <p:cNvCxnSpPr/>
          <p:nvPr/>
        </p:nvCxnSpPr>
        <p:spPr>
          <a:xfrm flipH="1" flipV="1">
            <a:off x="2312504" y="3485611"/>
            <a:ext cx="2875720" cy="12284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D8E5A330-EFD5-4AAC-9023-F386B62AB56D}"/>
              </a:ext>
            </a:extLst>
          </p:cNvPr>
          <p:cNvCxnSpPr/>
          <p:nvPr/>
        </p:nvCxnSpPr>
        <p:spPr>
          <a:xfrm flipH="1" flipV="1">
            <a:off x="2312504" y="3578087"/>
            <a:ext cx="2875720" cy="2061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BCBE1CD9-03D6-49A1-B4E7-A4C3D7C86D3E}"/>
              </a:ext>
            </a:extLst>
          </p:cNvPr>
          <p:cNvCxnSpPr/>
          <p:nvPr/>
        </p:nvCxnSpPr>
        <p:spPr>
          <a:xfrm flipV="1">
            <a:off x="2312504" y="2484783"/>
            <a:ext cx="2746512" cy="801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标题 41">
            <a:extLst>
              <a:ext uri="{FF2B5EF4-FFF2-40B4-BE49-F238E27FC236}">
                <a16:creationId xmlns:a16="http://schemas.microsoft.com/office/drawing/2014/main" id="{AC20C188-CD91-47F7-B72D-239B9666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2504" y="64362"/>
            <a:ext cx="10515600" cy="1325563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A80610EB-641E-4B2C-8BE2-55EDF26BD280}"/>
              </a:ext>
            </a:extLst>
          </p:cNvPr>
          <p:cNvSpPr txBox="1"/>
          <p:nvPr/>
        </p:nvSpPr>
        <p:spPr>
          <a:xfrm rot="20686270">
            <a:off x="3258101" y="2924028"/>
            <a:ext cx="133184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000" dirty="0"/>
              <a:t>我需要</a:t>
            </a:r>
            <a:r>
              <a:rPr lang="en-US" altLang="zh-CN" sz="1000" dirty="0"/>
              <a:t>v2cgc1.jpg</a:t>
            </a:r>
            <a:endParaRPr lang="zh-CN" altLang="en-US" sz="1000" dirty="0"/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2D4BCC30-6FAC-4916-9130-EE3B42C8727E}"/>
              </a:ext>
            </a:extLst>
          </p:cNvPr>
          <p:cNvSpPr txBox="1"/>
          <p:nvPr/>
        </p:nvSpPr>
        <p:spPr>
          <a:xfrm rot="20686270">
            <a:off x="3122857" y="2575867"/>
            <a:ext cx="133184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000" dirty="0"/>
              <a:t>你要的</a:t>
            </a:r>
            <a:r>
              <a:rPr lang="en-US" altLang="zh-CN" sz="1000" dirty="0"/>
              <a:t>v2cgc1.jpg</a:t>
            </a:r>
            <a:endParaRPr lang="zh-CN" altLang="en-US" sz="1000" dirty="0"/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3CD2D051-B745-414E-AA36-86690D3E9B28}"/>
              </a:ext>
            </a:extLst>
          </p:cNvPr>
          <p:cNvSpPr txBox="1"/>
          <p:nvPr/>
        </p:nvSpPr>
        <p:spPr>
          <a:xfrm rot="513690">
            <a:off x="3463981" y="3696397"/>
            <a:ext cx="133184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000" dirty="0"/>
              <a:t>我需要</a:t>
            </a:r>
            <a:r>
              <a:rPr lang="en-US" altLang="zh-CN" sz="1000" dirty="0"/>
              <a:t>v2cgc1.jpg</a:t>
            </a:r>
            <a:endParaRPr lang="zh-CN" altLang="en-US" sz="1000" dirty="0"/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A635BDDC-0CEF-4B6D-BC24-C4ED54C9B226}"/>
              </a:ext>
            </a:extLst>
          </p:cNvPr>
          <p:cNvSpPr txBox="1"/>
          <p:nvPr/>
        </p:nvSpPr>
        <p:spPr>
          <a:xfrm rot="1318297">
            <a:off x="3269360" y="4187315"/>
            <a:ext cx="133184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000" dirty="0"/>
              <a:t>我需要</a:t>
            </a:r>
            <a:r>
              <a:rPr lang="en-US" altLang="zh-CN" sz="1000" dirty="0"/>
              <a:t>v2cgc1.jpg</a:t>
            </a:r>
            <a:endParaRPr lang="zh-CN" altLang="en-US" sz="1000" dirty="0"/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C33CD1D9-4469-42C1-B01E-49C2F7E6A345}"/>
              </a:ext>
            </a:extLst>
          </p:cNvPr>
          <p:cNvSpPr txBox="1"/>
          <p:nvPr/>
        </p:nvSpPr>
        <p:spPr>
          <a:xfrm rot="1998876">
            <a:off x="2945536" y="4562704"/>
            <a:ext cx="133184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000" dirty="0"/>
              <a:t>我需要</a:t>
            </a:r>
            <a:r>
              <a:rPr lang="en-US" altLang="zh-CN" sz="1000" dirty="0"/>
              <a:t>v2cgc1.jpg</a:t>
            </a:r>
            <a:endParaRPr lang="zh-CN" altLang="en-US" sz="1000" dirty="0"/>
          </a:p>
        </p:txBody>
      </p:sp>
      <p:pic>
        <p:nvPicPr>
          <p:cNvPr id="70" name="图片 69">
            <a:extLst>
              <a:ext uri="{FF2B5EF4-FFF2-40B4-BE49-F238E27FC236}">
                <a16:creationId xmlns:a16="http://schemas.microsoft.com/office/drawing/2014/main" id="{02D94C75-956B-47E7-8551-4D65B67C672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590" y="3146977"/>
            <a:ext cx="995095" cy="651914"/>
          </a:xfrm>
          <a:prstGeom prst="rect">
            <a:avLst/>
          </a:prstGeom>
        </p:spPr>
      </p:pic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C508FD71-689F-4FE0-81AB-4601DD21A206}"/>
              </a:ext>
            </a:extLst>
          </p:cNvPr>
          <p:cNvCxnSpPr>
            <a:cxnSpLocks/>
          </p:cNvCxnSpPr>
          <p:nvPr/>
        </p:nvCxnSpPr>
        <p:spPr>
          <a:xfrm flipH="1">
            <a:off x="2282685" y="2292626"/>
            <a:ext cx="2524047" cy="740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文本框 74">
            <a:extLst>
              <a:ext uri="{FF2B5EF4-FFF2-40B4-BE49-F238E27FC236}">
                <a16:creationId xmlns:a16="http://schemas.microsoft.com/office/drawing/2014/main" id="{9F6D2284-BC23-4DEC-9B9D-AA66873D87FD}"/>
              </a:ext>
            </a:extLst>
          </p:cNvPr>
          <p:cNvSpPr txBox="1"/>
          <p:nvPr/>
        </p:nvSpPr>
        <p:spPr>
          <a:xfrm rot="20686270">
            <a:off x="3046750" y="2351521"/>
            <a:ext cx="133184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000" dirty="0"/>
              <a:t>我需要</a:t>
            </a:r>
            <a:r>
              <a:rPr lang="en-US" altLang="zh-CN" sz="1000" dirty="0"/>
              <a:t>index.html</a:t>
            </a:r>
            <a:endParaRPr lang="zh-CN" altLang="en-US" sz="1000" dirty="0"/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13EFAB30-E4E6-4072-92BA-798629F02447}"/>
              </a:ext>
            </a:extLst>
          </p:cNvPr>
          <p:cNvSpPr txBox="1"/>
          <p:nvPr/>
        </p:nvSpPr>
        <p:spPr>
          <a:xfrm>
            <a:off x="6543259" y="2123086"/>
            <a:ext cx="16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服务器无响应</a:t>
            </a:r>
          </a:p>
        </p:txBody>
      </p:sp>
    </p:spTree>
    <p:extLst>
      <p:ext uri="{BB962C8B-B14F-4D97-AF65-F5344CB8AC3E}">
        <p14:creationId xmlns:p14="http://schemas.microsoft.com/office/powerpoint/2010/main" val="1297967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5" grpId="0"/>
      <p:bldP spid="26" grpId="0"/>
      <p:bldP spid="28" grpId="0"/>
      <p:bldP spid="30" grpId="0"/>
      <p:bldP spid="31" grpId="0"/>
      <p:bldP spid="58" grpId="0"/>
      <p:bldP spid="62" grpId="0"/>
      <p:bldP spid="64" grpId="0"/>
      <p:bldP spid="66" grpId="0"/>
      <p:bldP spid="68" grpId="0"/>
      <p:bldP spid="75" grpId="0"/>
      <p:bldP spid="7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21DF90-666A-4168-B269-315D5985D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21674D-D43D-4F8B-B922-A8D72815FC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089747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</TotalTime>
  <Words>218</Words>
  <Application>Microsoft Office PowerPoint</Application>
  <PresentationFormat>宽屏</PresentationFormat>
  <Paragraphs>23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等线</vt:lpstr>
      <vt:lpstr>等线 Light</vt:lpstr>
      <vt:lpstr>微软雅黑</vt:lpstr>
      <vt:lpstr>Arial</vt:lpstr>
      <vt:lpstr>Arial</vt:lpstr>
      <vt:lpstr>Office 主题​​</vt:lpstr>
      <vt:lpstr>论如何DDOS钉钉</vt:lpstr>
      <vt:lpstr>基础知识</vt:lpstr>
      <vt:lpstr>PowerPoint 演示文稿</vt:lpstr>
      <vt:lpstr>机架式服务器</vt:lpstr>
      <vt:lpstr>基础知识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论如何DDOS钉钉</dc:title>
  <dc:creator>郝 正阳</dc:creator>
  <cp:lastModifiedBy>郝 正阳</cp:lastModifiedBy>
  <cp:revision>12</cp:revision>
  <dcterms:created xsi:type="dcterms:W3CDTF">2020-10-24T23:53:21Z</dcterms:created>
  <dcterms:modified xsi:type="dcterms:W3CDTF">2020-10-25T03:26:38Z</dcterms:modified>
</cp:coreProperties>
</file>