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Swarm Intelligence Maze Solver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ACO vs ABC vs PSO Comparison</a:t>
            </a:r>
          </a:p>
          <a:p>
            <a:r>
              <a:t>Robotics Path Planning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dirty="0"/>
              <a:t>• Compare swarm intelligence algorithms for robotic path planning</a:t>
            </a:r>
          </a:p>
          <a:p>
            <a:pPr marL="0" indent="0">
              <a:buNone/>
            </a:pPr>
            <a:r>
              <a:rPr dirty="0"/>
              <a:t>• Evaluate performance metrics:</a:t>
            </a:r>
          </a:p>
          <a:p>
            <a:pPr marL="0" indent="0">
              <a:buNone/>
            </a:pPr>
            <a:r>
              <a:rPr dirty="0"/>
              <a:t>  - Path optimality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- Convergence speed</a:t>
            </a:r>
          </a:p>
          <a:p>
            <a:pPr marL="0" indent="0">
              <a:buNone/>
            </a:pPr>
            <a:r>
              <a:rPr dirty="0"/>
              <a:t>  - Scalability</a:t>
            </a:r>
          </a:p>
          <a:p>
            <a:pPr marL="0" indent="0">
              <a:buNone/>
            </a:pPr>
            <a:r>
              <a:rPr dirty="0"/>
              <a:t>• Develop visualization system for algorithm behavior</a:t>
            </a:r>
          </a:p>
          <a:p>
            <a:pPr marL="0" indent="0">
              <a:buNone/>
            </a:pPr>
            <a:r>
              <a:rPr dirty="0"/>
              <a:t>• Optimize hyperparameters for maze navigation</a:t>
            </a:r>
          </a:p>
          <a:p>
            <a:pPr marL="0" indent="0">
              <a:buNone/>
            </a:pPr>
            <a:r>
              <a:rPr dirty="0"/>
              <a:t>• Provide benchmark results for real-world applications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054834"/>
              </p:ext>
            </p:extLst>
          </p:nvPr>
        </p:nvGraphicFramePr>
        <p:xfrm>
          <a:off x="457200" y="1600200"/>
          <a:ext cx="8229600" cy="4608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52144">
                <a:tc>
                  <a:txBody>
                    <a:bodyPr/>
                    <a:lstStyle/>
                    <a:p>
                      <a:r>
                        <a:t>Algorithm</a:t>
                      </a:r>
                    </a:p>
                  </a:txBody>
                  <a:tcPr>
                    <a:solidFill>
                      <a:srgbClr val="3B59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Inspiration</a:t>
                      </a:r>
                    </a:p>
                  </a:txBody>
                  <a:tcPr>
                    <a:solidFill>
                      <a:srgbClr val="3B599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Strengths</a:t>
                      </a:r>
                    </a:p>
                  </a:txBody>
                  <a:tcPr>
                    <a:solidFill>
                      <a:srgbClr val="3B59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2144">
                <a:tc>
                  <a:txBody>
                    <a:bodyPr/>
                    <a:lstStyle/>
                    <a:p>
                      <a:r>
                        <a:t>ACO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Ant Colony Pheromones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Path optimization, Dynamic environments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2144">
                <a:tc>
                  <a:txBody>
                    <a:bodyPr/>
                    <a:lstStyle/>
                    <a:p>
                      <a:r>
                        <a:t>PSO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Bird Flocking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Fast convergence, Simple implementation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2144">
                <a:tc>
                  <a:txBody>
                    <a:bodyPr/>
                    <a:lstStyle/>
                    <a:p>
                      <a:r>
                        <a:t>ABC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Honey Bee Foraging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Exploration/Exploitation 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✓ Real-time algorithm visualization</a:t>
            </a:r>
          </a:p>
          <a:p>
            <a:pPr marL="0" indent="0">
              <a:buNone/>
            </a:pPr>
            <a:r>
              <a:rPr dirty="0"/>
              <a:t>✓ Dynamic parameter tuning system</a:t>
            </a:r>
          </a:p>
          <a:p>
            <a:pPr marL="0" indent="0">
              <a:buNone/>
            </a:pPr>
            <a:r>
              <a:rPr dirty="0"/>
              <a:t>✓ Comprehensive benchmarking framework</a:t>
            </a:r>
          </a:p>
          <a:p>
            <a:pPr marL="0" indent="0">
              <a:buNone/>
            </a:pPr>
            <a:r>
              <a:rPr dirty="0"/>
              <a:t>✓ Statistical significance testing</a:t>
            </a:r>
          </a:p>
          <a:p>
            <a:pPr marL="0" indent="0">
              <a:buNone/>
            </a:pPr>
            <a:r>
              <a:rPr dirty="0"/>
              <a:t>✓ Path optimization techniques</a:t>
            </a:r>
          </a:p>
          <a:p>
            <a:pPr marL="0" indent="0">
              <a:buNone/>
            </a:pPr>
            <a:r>
              <a:rPr dirty="0"/>
              <a:t>✓ Cross-algorithm comparison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AAF084-2139-1438-844B-73CE7931D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474309"/>
              </p:ext>
            </p:extLst>
          </p:nvPr>
        </p:nvGraphicFramePr>
        <p:xfrm>
          <a:off x="457200" y="1600199"/>
          <a:ext cx="8229600" cy="4525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420418285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1899781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45249087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34327683"/>
                    </a:ext>
                  </a:extLst>
                </a:gridCol>
              </a:tblGrid>
              <a:tr h="73258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ABC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768775"/>
                  </a:ext>
                </a:extLst>
              </a:tr>
              <a:tr h="126446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Success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100%</a:t>
                      </a:r>
                    </a:p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002670"/>
                  </a:ext>
                </a:extLst>
              </a:tr>
              <a:tr h="12644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Avg Path Length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56.7 ± 7.4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116.0 ± 8.6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174.7 ± 41.6</a:t>
                      </a:r>
                    </a:p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377084"/>
                  </a:ext>
                </a:extLst>
              </a:tr>
              <a:tr h="12644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Avg Time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31.55s ± 37.38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8.19s ± 3.00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1.07s ± 1.04</a:t>
                      </a:r>
                    </a:p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3301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Key Findings:</a:t>
            </a:r>
          </a:p>
          <a:p>
            <a:pPr marL="0" indent="0">
              <a:buNone/>
            </a:pPr>
            <a:r>
              <a:rPr dirty="0"/>
              <a:t>- PSO: Fastest convergence for simple mazes</a:t>
            </a:r>
          </a:p>
          <a:p>
            <a:pPr marL="0" indent="0">
              <a:buNone/>
            </a:pPr>
            <a:r>
              <a:rPr dirty="0"/>
              <a:t>- ACO: Best path optimization in complex environments</a:t>
            </a:r>
          </a:p>
          <a:p>
            <a:pPr marL="0" indent="0">
              <a:buNone/>
            </a:pPr>
            <a:r>
              <a:rPr dirty="0"/>
              <a:t>- ABC: Balanced exploration for dynamic scenarios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Applications:</a:t>
            </a:r>
          </a:p>
          <a:p>
            <a:pPr marL="0" indent="0">
              <a:buNone/>
            </a:pPr>
            <a:r>
              <a:rPr dirty="0"/>
              <a:t>• Autonomous drone navigation</a:t>
            </a:r>
          </a:p>
          <a:p>
            <a:pPr marL="0" indent="0">
              <a:buNone/>
            </a:pPr>
            <a:r>
              <a:rPr dirty="0"/>
              <a:t>• Warehouse robotics path planning</a:t>
            </a:r>
          </a:p>
          <a:p>
            <a:pPr marL="0" indent="0">
              <a:buNone/>
            </a:pPr>
            <a:r>
              <a:rPr dirty="0"/>
              <a:t>• Emergency evacuation systems</a:t>
            </a:r>
          </a:p>
          <a:p>
            <a:pPr marL="0" indent="0">
              <a:buNone/>
            </a:pPr>
            <a:r>
              <a:rPr dirty="0"/>
              <a:t>• Game AI pathfinding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208</Words>
  <Application>Microsoft Office PowerPoint</Application>
  <PresentationFormat>On-screen Show (4:3)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Swarm Intelligence Maze Solver</vt:lpstr>
      <vt:lpstr>Project Objectives</vt:lpstr>
      <vt:lpstr>Algorithms Overview</vt:lpstr>
      <vt:lpstr>Key Features</vt:lpstr>
      <vt:lpstr>Performance Comparison</vt:lpstr>
      <vt:lpstr>Conclusion &amp; Applications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.LONGPRO .</cp:lastModifiedBy>
  <cp:revision>2</cp:revision>
  <dcterms:created xsi:type="dcterms:W3CDTF">2013-01-27T09:14:16Z</dcterms:created>
  <dcterms:modified xsi:type="dcterms:W3CDTF">2025-05-12T09:14:32Z</dcterms:modified>
  <cp:category/>
</cp:coreProperties>
</file>