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14"/>
  </p:notesMasterIdLst>
  <p:sldIdLst>
    <p:sldId id="256" r:id="rId5"/>
    <p:sldId id="282" r:id="rId6"/>
    <p:sldId id="281" r:id="rId7"/>
    <p:sldId id="265" r:id="rId8"/>
    <p:sldId id="263" r:id="rId9"/>
    <p:sldId id="264" r:id="rId10"/>
    <p:sldId id="273" r:id="rId11"/>
    <p:sldId id="278" r:id="rId12"/>
    <p:sldId id="279" r:id="rId13"/>
  </p:sldIdLst>
  <p:sldSz cx="9144000" cy="5143500" type="screen16x9"/>
  <p:notesSz cx="6858000" cy="9144000"/>
  <p:embeddedFontLst>
    <p:embeddedFont>
      <p:font typeface="Jura Medium" panose="020B0604020202020204" charset="0"/>
      <p:regular r:id="rId15"/>
      <p:bold r:id="rId16"/>
    </p:embeddedFont>
    <p:embeddedFont>
      <p:font typeface="Orbitron Black" panose="020B0604020202020204" charset="0"/>
      <p:bold r:id="rId17"/>
    </p:embeddedFont>
    <p:embeddedFont>
      <p:font typeface="Roboto Condensed Light" panose="020B060402020202020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323"/>
    <a:srgbClr val="3186B9"/>
    <a:srgbClr val="3AB24A"/>
    <a:srgbClr val="1A7CBF"/>
    <a:srgbClr val="172B5E"/>
    <a:srgbClr val="3D4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19FB7-F45E-4916-B98A-0444DE99F4FB}" v="672" dt="2024-11-30T15:03:22.989"/>
    <p1510:client id="{A6C75D22-E8F4-4DFB-9916-97DB6647FDDD}" v="623" dt="2024-11-30T23:38:52.329"/>
  </p1510:revLst>
</p1510:revInfo>
</file>

<file path=ppt/tableStyles.xml><?xml version="1.0" encoding="utf-8"?>
<a:tblStyleLst xmlns:a="http://schemas.openxmlformats.org/drawingml/2006/main" def="{D66F6080-86D1-4051-BFBE-F9D4BACBF966}">
  <a:tblStyle styleId="{D66F6080-86D1-4051-BFBE-F9D4BACBF9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G DIC SUM" userId="a890dffb-c2f5-4ac7-a3f0-ee0fb4f2dfd3" providerId="ADAL" clId="{A6C75D22-E8F4-4DFB-9916-97DB6647FDDD}"/>
    <pc:docChg chg="undo redo custSel addSld delSld modSld sldOrd">
      <pc:chgData name="CHONG DIC SUM" userId="a890dffb-c2f5-4ac7-a3f0-ee0fb4f2dfd3" providerId="ADAL" clId="{A6C75D22-E8F4-4DFB-9916-97DB6647FDDD}" dt="2024-11-30T23:38:52.329" v="771" actId="47"/>
      <pc:docMkLst>
        <pc:docMk/>
      </pc:docMkLst>
      <pc:sldChg chg="del">
        <pc:chgData name="CHONG DIC SUM" userId="a890dffb-c2f5-4ac7-a3f0-ee0fb4f2dfd3" providerId="ADAL" clId="{A6C75D22-E8F4-4DFB-9916-97DB6647FDDD}" dt="2024-11-30T13:17:55.850" v="192" actId="47"/>
        <pc:sldMkLst>
          <pc:docMk/>
          <pc:sldMk cId="0" sldId="260"/>
        </pc:sldMkLst>
      </pc:sldChg>
      <pc:sldChg chg="ord">
        <pc:chgData name="CHONG DIC SUM" userId="a890dffb-c2f5-4ac7-a3f0-ee0fb4f2dfd3" providerId="ADAL" clId="{A6C75D22-E8F4-4DFB-9916-97DB6647FDDD}" dt="2024-11-30T13:18:58.139" v="194"/>
        <pc:sldMkLst>
          <pc:docMk/>
          <pc:sldMk cId="1504819507" sldId="263"/>
        </pc:sldMkLst>
      </pc:sldChg>
      <pc:sldChg chg="addSp delSp modSp mod ord addAnim delAnim">
        <pc:chgData name="CHONG DIC SUM" userId="a890dffb-c2f5-4ac7-a3f0-ee0fb4f2dfd3" providerId="ADAL" clId="{A6C75D22-E8F4-4DFB-9916-97DB6647FDDD}" dt="2024-11-30T22:16:10.401" v="497"/>
        <pc:sldMkLst>
          <pc:docMk/>
          <pc:sldMk cId="2032288047" sldId="265"/>
        </pc:sldMkLst>
        <pc:spChg chg="add del mod">
          <ac:chgData name="CHONG DIC SUM" userId="a890dffb-c2f5-4ac7-a3f0-ee0fb4f2dfd3" providerId="ADAL" clId="{A6C75D22-E8F4-4DFB-9916-97DB6647FDDD}" dt="2024-11-30T13:17:45.993" v="191" actId="207"/>
          <ac:spMkLst>
            <pc:docMk/>
            <pc:sldMk cId="2032288047" sldId="265"/>
            <ac:spMk id="2" creationId="{B8B1616C-A8B2-5446-63DE-21041081B46D}"/>
          </ac:spMkLst>
        </pc:spChg>
      </pc:sldChg>
      <pc:sldChg chg="del">
        <pc:chgData name="CHONG DIC SUM" userId="a890dffb-c2f5-4ac7-a3f0-ee0fb4f2dfd3" providerId="ADAL" clId="{A6C75D22-E8F4-4DFB-9916-97DB6647FDDD}" dt="2024-11-30T13:19:27.437" v="195" actId="47"/>
        <pc:sldMkLst>
          <pc:docMk/>
          <pc:sldMk cId="2829456967" sldId="266"/>
        </pc:sldMkLst>
      </pc:sldChg>
      <pc:sldChg chg="del ord">
        <pc:chgData name="CHONG DIC SUM" userId="a890dffb-c2f5-4ac7-a3f0-ee0fb4f2dfd3" providerId="ADAL" clId="{A6C75D22-E8F4-4DFB-9916-97DB6647FDDD}" dt="2024-11-30T23:38:52.329" v="771" actId="47"/>
        <pc:sldMkLst>
          <pc:docMk/>
          <pc:sldMk cId="1507959213" sldId="268"/>
        </pc:sldMkLst>
      </pc:sldChg>
      <pc:sldChg chg="ord">
        <pc:chgData name="CHONG DIC SUM" userId="a890dffb-c2f5-4ac7-a3f0-ee0fb4f2dfd3" providerId="ADAL" clId="{A6C75D22-E8F4-4DFB-9916-97DB6647FDDD}" dt="2024-11-30T13:32:46.252" v="370"/>
        <pc:sldMkLst>
          <pc:docMk/>
          <pc:sldMk cId="3776056812" sldId="273"/>
        </pc:sldMkLst>
      </pc:sldChg>
      <pc:sldChg chg="addSp delSp modSp mod ord">
        <pc:chgData name="CHONG DIC SUM" userId="a890dffb-c2f5-4ac7-a3f0-ee0fb4f2dfd3" providerId="ADAL" clId="{A6C75D22-E8F4-4DFB-9916-97DB6647FDDD}" dt="2024-11-30T13:32:42.117" v="366"/>
        <pc:sldMkLst>
          <pc:docMk/>
          <pc:sldMk cId="3312044830" sldId="278"/>
        </pc:sldMkLst>
        <pc:spChg chg="mod">
          <ac:chgData name="CHONG DIC SUM" userId="a890dffb-c2f5-4ac7-a3f0-ee0fb4f2dfd3" providerId="ADAL" clId="{A6C75D22-E8F4-4DFB-9916-97DB6647FDDD}" dt="2024-11-30T13:27:13.789" v="308" actId="1076"/>
          <ac:spMkLst>
            <pc:docMk/>
            <pc:sldMk cId="3312044830" sldId="278"/>
            <ac:spMk id="2" creationId="{BC0E3741-6AAB-32C9-FCA3-2AE0B229F1A5}"/>
          </ac:spMkLst>
        </pc:spChg>
        <pc:spChg chg="mod">
          <ac:chgData name="CHONG DIC SUM" userId="a890dffb-c2f5-4ac7-a3f0-ee0fb4f2dfd3" providerId="ADAL" clId="{A6C75D22-E8F4-4DFB-9916-97DB6647FDDD}" dt="2024-11-30T13:29:23.525" v="309" actId="1076"/>
          <ac:spMkLst>
            <pc:docMk/>
            <pc:sldMk cId="3312044830" sldId="278"/>
            <ac:spMk id="4" creationId="{C5997889-A6F8-E81F-9E22-2F1E08CF422E}"/>
          </ac:spMkLst>
        </pc:spChg>
        <pc:spChg chg="add mod">
          <ac:chgData name="CHONG DIC SUM" userId="a890dffb-c2f5-4ac7-a3f0-ee0fb4f2dfd3" providerId="ADAL" clId="{A6C75D22-E8F4-4DFB-9916-97DB6647FDDD}" dt="2024-11-30T13:32:27.014" v="364" actId="1076"/>
          <ac:spMkLst>
            <pc:docMk/>
            <pc:sldMk cId="3312044830" sldId="278"/>
            <ac:spMk id="7" creationId="{112FABE9-030E-623D-6851-BF3F72024F20}"/>
          </ac:spMkLst>
        </pc:spChg>
        <pc:spChg chg="del">
          <ac:chgData name="CHONG DIC SUM" userId="a890dffb-c2f5-4ac7-a3f0-ee0fb4f2dfd3" providerId="ADAL" clId="{A6C75D22-E8F4-4DFB-9916-97DB6647FDDD}" dt="2024-11-30T13:21:37.624" v="196" actId="478"/>
          <ac:spMkLst>
            <pc:docMk/>
            <pc:sldMk cId="3312044830" sldId="278"/>
            <ac:spMk id="8" creationId="{60902744-08BA-1306-5F76-B87120D215F6}"/>
          </ac:spMkLst>
        </pc:spChg>
        <pc:spChg chg="mod">
          <ac:chgData name="CHONG DIC SUM" userId="a890dffb-c2f5-4ac7-a3f0-ee0fb4f2dfd3" providerId="ADAL" clId="{A6C75D22-E8F4-4DFB-9916-97DB6647FDDD}" dt="2024-11-30T13:29:23.525" v="309" actId="1076"/>
          <ac:spMkLst>
            <pc:docMk/>
            <pc:sldMk cId="3312044830" sldId="278"/>
            <ac:spMk id="9" creationId="{E37CD39C-F4A2-F773-E1F9-75B4BBEDDEA4}"/>
          </ac:spMkLst>
        </pc:spChg>
        <pc:spChg chg="del">
          <ac:chgData name="CHONG DIC SUM" userId="a890dffb-c2f5-4ac7-a3f0-ee0fb4f2dfd3" providerId="ADAL" clId="{A6C75D22-E8F4-4DFB-9916-97DB6647FDDD}" dt="2024-11-30T13:21:38.683" v="197" actId="478"/>
          <ac:spMkLst>
            <pc:docMk/>
            <pc:sldMk cId="3312044830" sldId="278"/>
            <ac:spMk id="10" creationId="{F9822477-B875-E838-DE13-88C1D4ABE26F}"/>
          </ac:spMkLst>
        </pc:spChg>
        <pc:graphicFrameChg chg="add mod modGraphic">
          <ac:chgData name="CHONG DIC SUM" userId="a890dffb-c2f5-4ac7-a3f0-ee0fb4f2dfd3" providerId="ADAL" clId="{A6C75D22-E8F4-4DFB-9916-97DB6647FDDD}" dt="2024-11-30T13:29:23.525" v="309" actId="1076"/>
          <ac:graphicFrameMkLst>
            <pc:docMk/>
            <pc:sldMk cId="3312044830" sldId="278"/>
            <ac:graphicFrameMk id="3" creationId="{7A4CC8A9-55B3-5805-F4F1-477884202599}"/>
          </ac:graphicFrameMkLst>
        </pc:graphicFrameChg>
        <pc:picChg chg="add del">
          <ac:chgData name="CHONG DIC SUM" userId="a890dffb-c2f5-4ac7-a3f0-ee0fb4f2dfd3" providerId="ADAL" clId="{A6C75D22-E8F4-4DFB-9916-97DB6647FDDD}" dt="2024-11-30T13:29:35.825" v="311" actId="22"/>
          <ac:picMkLst>
            <pc:docMk/>
            <pc:sldMk cId="3312044830" sldId="278"/>
            <ac:picMk id="6" creationId="{A2330318-F071-E390-775E-EEA50EB0992F}"/>
          </ac:picMkLst>
        </pc:picChg>
      </pc:sldChg>
      <pc:sldChg chg="addSp delSp modSp mod ord">
        <pc:chgData name="CHONG DIC SUM" userId="a890dffb-c2f5-4ac7-a3f0-ee0fb4f2dfd3" providerId="ADAL" clId="{A6C75D22-E8F4-4DFB-9916-97DB6647FDDD}" dt="2024-11-30T15:51:33.367" v="495" actId="20577"/>
        <pc:sldMkLst>
          <pc:docMk/>
          <pc:sldMk cId="894478936" sldId="279"/>
        </pc:sldMkLst>
        <pc:spChg chg="mod">
          <ac:chgData name="CHONG DIC SUM" userId="a890dffb-c2f5-4ac7-a3f0-ee0fb4f2dfd3" providerId="ADAL" clId="{A6C75D22-E8F4-4DFB-9916-97DB6647FDDD}" dt="2024-11-30T15:47:08.529" v="431" actId="120"/>
          <ac:spMkLst>
            <pc:docMk/>
            <pc:sldMk cId="894478936" sldId="279"/>
            <ac:spMk id="4" creationId="{C94026A8-BD7E-68A7-656C-E72627BE876F}"/>
          </ac:spMkLst>
        </pc:spChg>
        <pc:spChg chg="del">
          <ac:chgData name="CHONG DIC SUM" userId="a890dffb-c2f5-4ac7-a3f0-ee0fb4f2dfd3" providerId="ADAL" clId="{A6C75D22-E8F4-4DFB-9916-97DB6647FDDD}" dt="2024-11-30T15:41:18.880" v="371" actId="478"/>
          <ac:spMkLst>
            <pc:docMk/>
            <pc:sldMk cId="894478936" sldId="279"/>
            <ac:spMk id="5" creationId="{A770596A-FE5D-AB68-A01D-0F554A0E39A3}"/>
          </ac:spMkLst>
        </pc:spChg>
        <pc:spChg chg="del">
          <ac:chgData name="CHONG DIC SUM" userId="a890dffb-c2f5-4ac7-a3f0-ee0fb4f2dfd3" providerId="ADAL" clId="{A6C75D22-E8F4-4DFB-9916-97DB6647FDDD}" dt="2024-11-30T15:41:21.177" v="372" actId="478"/>
          <ac:spMkLst>
            <pc:docMk/>
            <pc:sldMk cId="894478936" sldId="279"/>
            <ac:spMk id="6" creationId="{EFD15C55-5BDB-6F6B-99B9-AECFE1FAC30C}"/>
          </ac:spMkLst>
        </pc:spChg>
        <pc:spChg chg="add del">
          <ac:chgData name="CHONG DIC SUM" userId="a890dffb-c2f5-4ac7-a3f0-ee0fb4f2dfd3" providerId="ADAL" clId="{A6C75D22-E8F4-4DFB-9916-97DB6647FDDD}" dt="2024-11-30T15:41:31.191" v="377" actId="22"/>
          <ac:spMkLst>
            <pc:docMk/>
            <pc:sldMk cId="894478936" sldId="279"/>
            <ac:spMk id="7" creationId="{5D3197F4-C8CE-0C8F-34F7-F0D83B516EBD}"/>
          </ac:spMkLst>
        </pc:spChg>
        <pc:spChg chg="add del mod">
          <ac:chgData name="CHONG DIC SUM" userId="a890dffb-c2f5-4ac7-a3f0-ee0fb4f2dfd3" providerId="ADAL" clId="{A6C75D22-E8F4-4DFB-9916-97DB6647FDDD}" dt="2024-11-30T15:42:02.894" v="389" actId="22"/>
          <ac:spMkLst>
            <pc:docMk/>
            <pc:sldMk cId="894478936" sldId="279"/>
            <ac:spMk id="9" creationId="{B54BA962-7E3A-7BC3-150D-258D11A87B66}"/>
          </ac:spMkLst>
        </pc:spChg>
        <pc:spChg chg="add mod">
          <ac:chgData name="CHONG DIC SUM" userId="a890dffb-c2f5-4ac7-a3f0-ee0fb4f2dfd3" providerId="ADAL" clId="{A6C75D22-E8F4-4DFB-9916-97DB6647FDDD}" dt="2024-11-30T15:51:33.367" v="495" actId="20577"/>
          <ac:spMkLst>
            <pc:docMk/>
            <pc:sldMk cId="894478936" sldId="279"/>
            <ac:spMk id="11" creationId="{05058403-5AA5-7150-510B-16DA08D57946}"/>
          </ac:spMkLst>
        </pc:spChg>
      </pc:sldChg>
      <pc:sldChg chg="del">
        <pc:chgData name="CHONG DIC SUM" userId="a890dffb-c2f5-4ac7-a3f0-ee0fb4f2dfd3" providerId="ADAL" clId="{A6C75D22-E8F4-4DFB-9916-97DB6647FDDD}" dt="2024-11-30T13:16:17.179" v="170" actId="47"/>
        <pc:sldMkLst>
          <pc:docMk/>
          <pc:sldMk cId="3771732070" sldId="280"/>
        </pc:sldMkLst>
      </pc:sldChg>
      <pc:sldChg chg="addSp delSp modSp add mod ord modNotesTx">
        <pc:chgData name="CHONG DIC SUM" userId="a890dffb-c2f5-4ac7-a3f0-ee0fb4f2dfd3" providerId="ADAL" clId="{A6C75D22-E8F4-4DFB-9916-97DB6647FDDD}" dt="2024-11-30T13:14:27.557" v="143"/>
        <pc:sldMkLst>
          <pc:docMk/>
          <pc:sldMk cId="3639433997" sldId="281"/>
        </pc:sldMkLst>
        <pc:spChg chg="mod">
          <ac:chgData name="CHONG DIC SUM" userId="a890dffb-c2f5-4ac7-a3f0-ee0fb4f2dfd3" providerId="ADAL" clId="{A6C75D22-E8F4-4DFB-9916-97DB6647FDDD}" dt="2024-11-30T12:15:54.840" v="19" actId="1076"/>
          <ac:spMkLst>
            <pc:docMk/>
            <pc:sldMk cId="3639433997" sldId="281"/>
            <ac:spMk id="2" creationId="{FA553B7C-88D5-E728-50CC-48DEE9361126}"/>
          </ac:spMkLst>
        </pc:spChg>
        <pc:spChg chg="add del mod">
          <ac:chgData name="CHONG DIC SUM" userId="a890dffb-c2f5-4ac7-a3f0-ee0fb4f2dfd3" providerId="ADAL" clId="{A6C75D22-E8F4-4DFB-9916-97DB6647FDDD}" dt="2024-11-30T12:16:56.502" v="43" actId="478"/>
          <ac:spMkLst>
            <pc:docMk/>
            <pc:sldMk cId="3639433997" sldId="281"/>
            <ac:spMk id="4" creationId="{25ECD1E4-2073-BC14-633D-750ED1492679}"/>
          </ac:spMkLst>
        </pc:spChg>
        <pc:spChg chg="del">
          <ac:chgData name="CHONG DIC SUM" userId="a890dffb-c2f5-4ac7-a3f0-ee0fb4f2dfd3" providerId="ADAL" clId="{A6C75D22-E8F4-4DFB-9916-97DB6647FDDD}" dt="2024-11-30T12:16:02.851" v="20" actId="478"/>
          <ac:spMkLst>
            <pc:docMk/>
            <pc:sldMk cId="3639433997" sldId="281"/>
            <ac:spMk id="8" creationId="{9FD06E71-2591-9CB0-2AF4-D23D52442C72}"/>
          </ac:spMkLst>
        </pc:spChg>
        <pc:spChg chg="add del mod">
          <ac:chgData name="CHONG DIC SUM" userId="a890dffb-c2f5-4ac7-a3f0-ee0fb4f2dfd3" providerId="ADAL" clId="{A6C75D22-E8F4-4DFB-9916-97DB6647FDDD}" dt="2024-11-30T12:16:57.745" v="44" actId="478"/>
          <ac:spMkLst>
            <pc:docMk/>
            <pc:sldMk cId="3639433997" sldId="281"/>
            <ac:spMk id="9" creationId="{1759CF03-B9F4-C028-209E-491FE197FBCD}"/>
          </ac:spMkLst>
        </pc:spChg>
        <pc:spChg chg="del">
          <ac:chgData name="CHONG DIC SUM" userId="a890dffb-c2f5-4ac7-a3f0-ee0fb4f2dfd3" providerId="ADAL" clId="{A6C75D22-E8F4-4DFB-9916-97DB6647FDDD}" dt="2024-11-30T12:16:03.775" v="21" actId="478"/>
          <ac:spMkLst>
            <pc:docMk/>
            <pc:sldMk cId="3639433997" sldId="281"/>
            <ac:spMk id="10" creationId="{76AAF6AF-06FB-38C7-2238-73FBB34BB914}"/>
          </ac:spMkLst>
        </pc:spChg>
        <pc:picChg chg="add del mod ord">
          <ac:chgData name="CHONG DIC SUM" userId="a890dffb-c2f5-4ac7-a3f0-ee0fb4f2dfd3" providerId="ADAL" clId="{A6C75D22-E8F4-4DFB-9916-97DB6647FDDD}" dt="2024-11-30T13:09:55.246" v="88" actId="478"/>
          <ac:picMkLst>
            <pc:docMk/>
            <pc:sldMk cId="3639433997" sldId="281"/>
            <ac:picMk id="5" creationId="{F5C19A79-19AF-9FD6-8C4E-EE06ED62DC70}"/>
          </ac:picMkLst>
        </pc:picChg>
        <pc:picChg chg="add del mod">
          <ac:chgData name="CHONG DIC SUM" userId="a890dffb-c2f5-4ac7-a3f0-ee0fb4f2dfd3" providerId="ADAL" clId="{A6C75D22-E8F4-4DFB-9916-97DB6647FDDD}" dt="2024-11-30T13:10:36.673" v="94" actId="478"/>
          <ac:picMkLst>
            <pc:docMk/>
            <pc:sldMk cId="3639433997" sldId="281"/>
            <ac:picMk id="7" creationId="{3129248D-298B-3A96-B497-2155547998E7}"/>
          </ac:picMkLst>
        </pc:picChg>
        <pc:picChg chg="add mod">
          <ac:chgData name="CHONG DIC SUM" userId="a890dffb-c2f5-4ac7-a3f0-ee0fb4f2dfd3" providerId="ADAL" clId="{A6C75D22-E8F4-4DFB-9916-97DB6647FDDD}" dt="2024-11-30T13:10:41.473" v="99" actId="1076"/>
          <ac:picMkLst>
            <pc:docMk/>
            <pc:sldMk cId="3639433997" sldId="281"/>
            <ac:picMk id="12" creationId="{8F460683-D119-5C89-B1AE-65EFA857E1F3}"/>
          </ac:picMkLst>
        </pc:picChg>
      </pc:sldChg>
      <pc:sldChg chg="modSp mod">
        <pc:chgData name="CHONG DIC SUM" userId="a890dffb-c2f5-4ac7-a3f0-ee0fb4f2dfd3" providerId="ADAL" clId="{A6C75D22-E8F4-4DFB-9916-97DB6647FDDD}" dt="2024-11-30T22:31:50.471" v="770" actId="1076"/>
        <pc:sldMkLst>
          <pc:docMk/>
          <pc:sldMk cId="2347799178" sldId="282"/>
        </pc:sldMkLst>
        <pc:spChg chg="mod">
          <ac:chgData name="CHONG DIC SUM" userId="a890dffb-c2f5-4ac7-a3f0-ee0fb4f2dfd3" providerId="ADAL" clId="{A6C75D22-E8F4-4DFB-9916-97DB6647FDDD}" dt="2024-11-30T22:31:50.471" v="770" actId="1076"/>
          <ac:spMkLst>
            <pc:docMk/>
            <pc:sldMk cId="2347799178" sldId="282"/>
            <ac:spMk id="13" creationId="{DFA2921C-8E2D-5E77-E39A-F927D2A70038}"/>
          </ac:spMkLst>
        </pc:spChg>
        <pc:spChg chg="mod">
          <ac:chgData name="CHONG DIC SUM" userId="a890dffb-c2f5-4ac7-a3f0-ee0fb4f2dfd3" providerId="ADAL" clId="{A6C75D22-E8F4-4DFB-9916-97DB6647FDDD}" dt="2024-11-30T22:31:40.750" v="767" actId="1076"/>
          <ac:spMkLst>
            <pc:docMk/>
            <pc:sldMk cId="2347799178" sldId="282"/>
            <ac:spMk id="14" creationId="{D94EEE8E-D6C0-EB31-FF9B-10D1F3D424ED}"/>
          </ac:spMkLst>
        </pc:spChg>
        <pc:picChg chg="mod">
          <ac:chgData name="CHONG DIC SUM" userId="a890dffb-c2f5-4ac7-a3f0-ee0fb4f2dfd3" providerId="ADAL" clId="{A6C75D22-E8F4-4DFB-9916-97DB6647FDDD}" dt="2024-11-30T22:31:45.087" v="768" actId="1076"/>
          <ac:picMkLst>
            <pc:docMk/>
            <pc:sldMk cId="2347799178" sldId="282"/>
            <ac:picMk id="8" creationId="{9EDE00C3-A31D-92AA-0C03-C67E205A46D7}"/>
          </ac:picMkLst>
        </pc:picChg>
        <pc:picChg chg="mod">
          <ac:chgData name="CHONG DIC SUM" userId="a890dffb-c2f5-4ac7-a3f0-ee0fb4f2dfd3" providerId="ADAL" clId="{A6C75D22-E8F4-4DFB-9916-97DB6647FDDD}" dt="2024-11-30T22:31:46.526" v="769" actId="1076"/>
          <ac:picMkLst>
            <pc:docMk/>
            <pc:sldMk cId="2347799178" sldId="282"/>
            <ac:picMk id="18" creationId="{2060FCE5-D1B5-EEF7-C498-699789DD9542}"/>
          </ac:picMkLst>
        </pc:picChg>
      </pc:sldChg>
    </pc:docChg>
  </pc:docChgLst>
  <pc:docChgLst>
    <pc:chgData name="SIAH YAO LIANG" userId="5b16a91d-64d2-465e-a146-599781ca346c" providerId="ADAL" clId="{2A619FB7-F45E-4916-B98A-0444DE99F4FB}"/>
    <pc:docChg chg="undo custSel addSld delSld modSld">
      <pc:chgData name="SIAH YAO LIANG" userId="5b16a91d-64d2-465e-a146-599781ca346c" providerId="ADAL" clId="{2A619FB7-F45E-4916-B98A-0444DE99F4FB}" dt="2024-11-30T15:03:22.989" v="674" actId="14100"/>
      <pc:docMkLst>
        <pc:docMk/>
      </pc:docMkLst>
      <pc:sldChg chg="modSp">
        <pc:chgData name="SIAH YAO LIANG" userId="5b16a91d-64d2-465e-a146-599781ca346c" providerId="ADAL" clId="{2A619FB7-F45E-4916-B98A-0444DE99F4FB}" dt="2024-11-30T12:23:30.659" v="73" actId="1076"/>
        <pc:sldMkLst>
          <pc:docMk/>
          <pc:sldMk cId="0" sldId="260"/>
        </pc:sldMkLst>
        <pc:picChg chg="mod">
          <ac:chgData name="SIAH YAO LIANG" userId="5b16a91d-64d2-465e-a146-599781ca346c" providerId="ADAL" clId="{2A619FB7-F45E-4916-B98A-0444DE99F4FB}" dt="2024-11-30T12:23:30.659" v="73" actId="1076"/>
          <ac:picMkLst>
            <pc:docMk/>
            <pc:sldMk cId="0" sldId="260"/>
            <ac:picMk id="1030" creationId="{4977B303-5E63-ED3A-968D-60742BA6F123}"/>
          </ac:picMkLst>
        </pc:picChg>
      </pc:sldChg>
      <pc:sldChg chg="addSp delSp modSp mod">
        <pc:chgData name="SIAH YAO LIANG" userId="5b16a91d-64d2-465e-a146-599781ca346c" providerId="ADAL" clId="{2A619FB7-F45E-4916-B98A-0444DE99F4FB}" dt="2024-11-30T15:03:22.989" v="674" actId="14100"/>
        <pc:sldMkLst>
          <pc:docMk/>
          <pc:sldMk cId="1504819507" sldId="263"/>
        </pc:sldMkLst>
        <pc:spChg chg="mod">
          <ac:chgData name="SIAH YAO LIANG" userId="5b16a91d-64d2-465e-a146-599781ca346c" providerId="ADAL" clId="{2A619FB7-F45E-4916-B98A-0444DE99F4FB}" dt="2024-11-30T14:40:15.867" v="615" actId="20577"/>
          <ac:spMkLst>
            <pc:docMk/>
            <pc:sldMk cId="1504819507" sldId="263"/>
            <ac:spMk id="2" creationId="{005C682A-6E76-4F9E-6038-0F6746A37EE9}"/>
          </ac:spMkLst>
        </pc:spChg>
        <pc:spChg chg="del mod">
          <ac:chgData name="SIAH YAO LIANG" userId="5b16a91d-64d2-465e-a146-599781ca346c" providerId="ADAL" clId="{2A619FB7-F45E-4916-B98A-0444DE99F4FB}" dt="2024-11-30T14:02:23.902" v="417" actId="478"/>
          <ac:spMkLst>
            <pc:docMk/>
            <pc:sldMk cId="1504819507" sldId="263"/>
            <ac:spMk id="3" creationId="{EA96A406-27B0-F8D1-282C-385C7DEA4CF3}"/>
          </ac:spMkLst>
        </pc:spChg>
        <pc:spChg chg="del">
          <ac:chgData name="SIAH YAO LIANG" userId="5b16a91d-64d2-465e-a146-599781ca346c" providerId="ADAL" clId="{2A619FB7-F45E-4916-B98A-0444DE99F4FB}" dt="2024-11-30T13:29:58.011" v="329" actId="478"/>
          <ac:spMkLst>
            <pc:docMk/>
            <pc:sldMk cId="1504819507" sldId="263"/>
            <ac:spMk id="4" creationId="{B5409F6B-698E-D7B7-D47F-480987C6FE4D}"/>
          </ac:spMkLst>
        </pc:spChg>
        <pc:spChg chg="mod">
          <ac:chgData name="SIAH YAO LIANG" userId="5b16a91d-64d2-465e-a146-599781ca346c" providerId="ADAL" clId="{2A619FB7-F45E-4916-B98A-0444DE99F4FB}" dt="2024-11-30T13:58:32.856" v="394" actId="1076"/>
          <ac:spMkLst>
            <pc:docMk/>
            <pc:sldMk cId="1504819507" sldId="263"/>
            <ac:spMk id="5" creationId="{DFAED098-94E3-FEB4-FBED-D0AE0D434A6D}"/>
          </ac:spMkLst>
        </pc:spChg>
        <pc:spChg chg="mod">
          <ac:chgData name="SIAH YAO LIANG" userId="5b16a91d-64d2-465e-a146-599781ca346c" providerId="ADAL" clId="{2A619FB7-F45E-4916-B98A-0444DE99F4FB}" dt="2024-11-30T15:03:11.032" v="665" actId="1035"/>
          <ac:spMkLst>
            <pc:docMk/>
            <pc:sldMk cId="1504819507" sldId="263"/>
            <ac:spMk id="6" creationId="{7ED57CE5-9D6B-91BD-98DA-02E0C38D39E2}"/>
          </ac:spMkLst>
        </pc:spChg>
        <pc:spChg chg="del">
          <ac:chgData name="SIAH YAO LIANG" userId="5b16a91d-64d2-465e-a146-599781ca346c" providerId="ADAL" clId="{2A619FB7-F45E-4916-B98A-0444DE99F4FB}" dt="2024-11-30T13:29:56.236" v="328" actId="478"/>
          <ac:spMkLst>
            <pc:docMk/>
            <pc:sldMk cId="1504819507" sldId="263"/>
            <ac:spMk id="7" creationId="{E12A55E2-7E9F-15E8-6C98-E786CDE4EDD6}"/>
          </ac:spMkLst>
        </pc:spChg>
        <pc:spChg chg="del mod">
          <ac:chgData name="SIAH YAO LIANG" userId="5b16a91d-64d2-465e-a146-599781ca346c" providerId="ADAL" clId="{2A619FB7-F45E-4916-B98A-0444DE99F4FB}" dt="2024-11-30T14:02:20.629" v="416" actId="478"/>
          <ac:spMkLst>
            <pc:docMk/>
            <pc:sldMk cId="1504819507" sldId="263"/>
            <ac:spMk id="8" creationId="{0809C6BB-F950-0A4C-4CD0-AC42501C3F7A}"/>
          </ac:spMkLst>
        </pc:spChg>
        <pc:spChg chg="mod">
          <ac:chgData name="SIAH YAO LIANG" userId="5b16a91d-64d2-465e-a146-599781ca346c" providerId="ADAL" clId="{2A619FB7-F45E-4916-B98A-0444DE99F4FB}" dt="2024-11-30T15:03:17.166" v="671" actId="1036"/>
          <ac:spMkLst>
            <pc:docMk/>
            <pc:sldMk cId="1504819507" sldId="263"/>
            <ac:spMk id="9" creationId="{1C469F3E-1C2A-2AAD-E93E-B11A1E869618}"/>
          </ac:spMkLst>
        </pc:spChg>
        <pc:spChg chg="add mod">
          <ac:chgData name="SIAH YAO LIANG" userId="5b16a91d-64d2-465e-a146-599781ca346c" providerId="ADAL" clId="{2A619FB7-F45E-4916-B98A-0444DE99F4FB}" dt="2024-11-30T15:03:22.989" v="674" actId="14100"/>
          <ac:spMkLst>
            <pc:docMk/>
            <pc:sldMk cId="1504819507" sldId="263"/>
            <ac:spMk id="11" creationId="{5B565F09-DBF7-FC22-47BF-ECAF550D8DA3}"/>
          </ac:spMkLst>
        </pc:spChg>
        <pc:spChg chg="add mod">
          <ac:chgData name="SIAH YAO LIANG" userId="5b16a91d-64d2-465e-a146-599781ca346c" providerId="ADAL" clId="{2A619FB7-F45E-4916-B98A-0444DE99F4FB}" dt="2024-11-30T15:03:11.032" v="665" actId="1035"/>
          <ac:spMkLst>
            <pc:docMk/>
            <pc:sldMk cId="1504819507" sldId="263"/>
            <ac:spMk id="12" creationId="{864A4F3F-CC5E-12D1-C140-ECC221A048A5}"/>
          </ac:spMkLst>
        </pc:spChg>
        <pc:picChg chg="add del mod">
          <ac:chgData name="SIAH YAO LIANG" userId="5b16a91d-64d2-465e-a146-599781ca346c" providerId="ADAL" clId="{2A619FB7-F45E-4916-B98A-0444DE99F4FB}" dt="2024-11-30T15:01:59.639" v="636" actId="14100"/>
          <ac:picMkLst>
            <pc:docMk/>
            <pc:sldMk cId="1504819507" sldId="263"/>
            <ac:picMk id="10" creationId="{190C5925-DCA5-948C-999E-6B6BB68F6EF3}"/>
          </ac:picMkLst>
        </pc:picChg>
      </pc:sldChg>
      <pc:sldChg chg="modSp mod">
        <pc:chgData name="SIAH YAO LIANG" userId="5b16a91d-64d2-465e-a146-599781ca346c" providerId="ADAL" clId="{2A619FB7-F45E-4916-B98A-0444DE99F4FB}" dt="2024-11-30T12:09:53.832" v="1" actId="20577"/>
        <pc:sldMkLst>
          <pc:docMk/>
          <pc:sldMk cId="2829456967" sldId="266"/>
        </pc:sldMkLst>
        <pc:spChg chg="mod">
          <ac:chgData name="SIAH YAO LIANG" userId="5b16a91d-64d2-465e-a146-599781ca346c" providerId="ADAL" clId="{2A619FB7-F45E-4916-B98A-0444DE99F4FB}" dt="2024-11-30T12:09:53.832" v="1" actId="20577"/>
          <ac:spMkLst>
            <pc:docMk/>
            <pc:sldMk cId="2829456967" sldId="266"/>
            <ac:spMk id="4" creationId="{DE54A667-D682-659D-E80D-C6B2823A1D6C}"/>
          </ac:spMkLst>
        </pc:spChg>
      </pc:sldChg>
      <pc:sldChg chg="addSp delSp modSp add mod">
        <pc:chgData name="SIAH YAO LIANG" userId="5b16a91d-64d2-465e-a146-599781ca346c" providerId="ADAL" clId="{2A619FB7-F45E-4916-B98A-0444DE99F4FB}" dt="2024-11-30T13:28:36.970" v="327" actId="1036"/>
        <pc:sldMkLst>
          <pc:docMk/>
          <pc:sldMk cId="2347799178" sldId="282"/>
        </pc:sldMkLst>
        <pc:spChg chg="add mod">
          <ac:chgData name="SIAH YAO LIANG" userId="5b16a91d-64d2-465e-a146-599781ca346c" providerId="ADAL" clId="{2A619FB7-F45E-4916-B98A-0444DE99F4FB}" dt="2024-11-30T13:28:36.970" v="327" actId="1036"/>
          <ac:spMkLst>
            <pc:docMk/>
            <pc:sldMk cId="2347799178" sldId="282"/>
            <ac:spMk id="2" creationId="{7EDE5754-1318-405F-EA15-225F3B165092}"/>
          </ac:spMkLst>
        </pc:spChg>
        <pc:spChg chg="del">
          <ac:chgData name="SIAH YAO LIANG" userId="5b16a91d-64d2-465e-a146-599781ca346c" providerId="ADAL" clId="{2A619FB7-F45E-4916-B98A-0444DE99F4FB}" dt="2024-11-30T12:18:00.690" v="8" actId="478"/>
          <ac:spMkLst>
            <pc:docMk/>
            <pc:sldMk cId="2347799178" sldId="282"/>
            <ac:spMk id="3" creationId="{9DB52CFF-AD6C-ACE8-EBD0-A16EB7290F8B}"/>
          </ac:spMkLst>
        </pc:spChg>
        <pc:spChg chg="del">
          <ac:chgData name="SIAH YAO LIANG" userId="5b16a91d-64d2-465e-a146-599781ca346c" providerId="ADAL" clId="{2A619FB7-F45E-4916-B98A-0444DE99F4FB}" dt="2024-11-30T12:17:55.355" v="5" actId="478"/>
          <ac:spMkLst>
            <pc:docMk/>
            <pc:sldMk cId="2347799178" sldId="282"/>
            <ac:spMk id="4" creationId="{3406D54D-AE3E-230F-A9B3-0FCB367EB0BD}"/>
          </ac:spMkLst>
        </pc:spChg>
        <pc:spChg chg="add mod">
          <ac:chgData name="SIAH YAO LIANG" userId="5b16a91d-64d2-465e-a146-599781ca346c" providerId="ADAL" clId="{2A619FB7-F45E-4916-B98A-0444DE99F4FB}" dt="2024-11-30T13:28:29.153" v="307" actId="1036"/>
          <ac:spMkLst>
            <pc:docMk/>
            <pc:sldMk cId="2347799178" sldId="282"/>
            <ac:spMk id="5" creationId="{3126C049-0B36-BCAD-DDAF-843EAE76DC40}"/>
          </ac:spMkLst>
        </pc:spChg>
        <pc:spChg chg="add del mod">
          <ac:chgData name="SIAH YAO LIANG" userId="5b16a91d-64d2-465e-a146-599781ca346c" providerId="ADAL" clId="{2A619FB7-F45E-4916-B98A-0444DE99F4FB}" dt="2024-11-30T12:24:43.211" v="89" actId="478"/>
          <ac:spMkLst>
            <pc:docMk/>
            <pc:sldMk cId="2347799178" sldId="282"/>
            <ac:spMk id="6" creationId="{B2080A62-D25A-D04A-1A98-47490EABD4EE}"/>
          </ac:spMkLst>
        </pc:spChg>
        <pc:spChg chg="del">
          <ac:chgData name="SIAH YAO LIANG" userId="5b16a91d-64d2-465e-a146-599781ca346c" providerId="ADAL" clId="{2A619FB7-F45E-4916-B98A-0444DE99F4FB}" dt="2024-11-30T12:17:58.269" v="6" actId="478"/>
          <ac:spMkLst>
            <pc:docMk/>
            <pc:sldMk cId="2347799178" sldId="282"/>
            <ac:spMk id="10" creationId="{8CA73C5C-FBDA-685D-5D45-D745F8CE0EEF}"/>
          </ac:spMkLst>
        </pc:spChg>
        <pc:spChg chg="del">
          <ac:chgData name="SIAH YAO LIANG" userId="5b16a91d-64d2-465e-a146-599781ca346c" providerId="ADAL" clId="{2A619FB7-F45E-4916-B98A-0444DE99F4FB}" dt="2024-11-30T12:17:59.496" v="7" actId="478"/>
          <ac:spMkLst>
            <pc:docMk/>
            <pc:sldMk cId="2347799178" sldId="282"/>
            <ac:spMk id="11" creationId="{09249F69-2F74-F415-C3C7-98D7349EC16E}"/>
          </ac:spMkLst>
        </pc:spChg>
        <pc:spChg chg="add mod">
          <ac:chgData name="SIAH YAO LIANG" userId="5b16a91d-64d2-465e-a146-599781ca346c" providerId="ADAL" clId="{2A619FB7-F45E-4916-B98A-0444DE99F4FB}" dt="2024-11-30T13:28:29.153" v="307" actId="1036"/>
          <ac:spMkLst>
            <pc:docMk/>
            <pc:sldMk cId="2347799178" sldId="282"/>
            <ac:spMk id="12" creationId="{451ED9C9-A540-87E1-6B3D-D7C94F7CEDCA}"/>
          </ac:spMkLst>
        </pc:spChg>
        <pc:spChg chg="add mod">
          <ac:chgData name="SIAH YAO LIANG" userId="5b16a91d-64d2-465e-a146-599781ca346c" providerId="ADAL" clId="{2A619FB7-F45E-4916-B98A-0444DE99F4FB}" dt="2024-11-30T13:28:29.153" v="307" actId="1036"/>
          <ac:spMkLst>
            <pc:docMk/>
            <pc:sldMk cId="2347799178" sldId="282"/>
            <ac:spMk id="13" creationId="{DFA2921C-8E2D-5E77-E39A-F927D2A70038}"/>
          </ac:spMkLst>
        </pc:spChg>
        <pc:spChg chg="add mod">
          <ac:chgData name="SIAH YAO LIANG" userId="5b16a91d-64d2-465e-a146-599781ca346c" providerId="ADAL" clId="{2A619FB7-F45E-4916-B98A-0444DE99F4FB}" dt="2024-11-30T13:28:29.153" v="307" actId="1036"/>
          <ac:spMkLst>
            <pc:docMk/>
            <pc:sldMk cId="2347799178" sldId="282"/>
            <ac:spMk id="14" creationId="{D94EEE8E-D6C0-EB31-FF9B-10D1F3D424ED}"/>
          </ac:spMkLst>
        </pc:spChg>
        <pc:spChg chg="mod">
          <ac:chgData name="SIAH YAO LIANG" userId="5b16a91d-64d2-465e-a146-599781ca346c" providerId="ADAL" clId="{2A619FB7-F45E-4916-B98A-0444DE99F4FB}" dt="2024-11-30T13:28:36.970" v="327" actId="1036"/>
          <ac:spMkLst>
            <pc:docMk/>
            <pc:sldMk cId="2347799178" sldId="282"/>
            <ac:spMk id="522" creationId="{1041044E-797C-CA37-4D6A-CE2305479564}"/>
          </ac:spMkLst>
        </pc:spChg>
        <pc:picChg chg="add del mod">
          <ac:chgData name="SIAH YAO LIANG" userId="5b16a91d-64d2-465e-a146-599781ca346c" providerId="ADAL" clId="{2A619FB7-F45E-4916-B98A-0444DE99F4FB}" dt="2024-11-30T13:26:00.260" v="245" actId="478"/>
          <ac:picMkLst>
            <pc:docMk/>
            <pc:sldMk cId="2347799178" sldId="282"/>
            <ac:picMk id="7" creationId="{63766933-8B3D-F32E-A5DC-5CA0F698BE98}"/>
          </ac:picMkLst>
        </pc:picChg>
        <pc:picChg chg="add mod">
          <ac:chgData name="SIAH YAO LIANG" userId="5b16a91d-64d2-465e-a146-599781ca346c" providerId="ADAL" clId="{2A619FB7-F45E-4916-B98A-0444DE99F4FB}" dt="2024-11-30T13:28:29.153" v="307" actId="1036"/>
          <ac:picMkLst>
            <pc:docMk/>
            <pc:sldMk cId="2347799178" sldId="282"/>
            <ac:picMk id="8" creationId="{9EDE00C3-A31D-92AA-0C03-C67E205A46D7}"/>
          </ac:picMkLst>
        </pc:picChg>
        <pc:picChg chg="add del mod">
          <ac:chgData name="SIAH YAO LIANG" userId="5b16a91d-64d2-465e-a146-599781ca346c" providerId="ADAL" clId="{2A619FB7-F45E-4916-B98A-0444DE99F4FB}" dt="2024-11-30T13:26:15.886" v="249" actId="478"/>
          <ac:picMkLst>
            <pc:docMk/>
            <pc:sldMk cId="2347799178" sldId="282"/>
            <ac:picMk id="9" creationId="{62DD990F-B97F-7696-3094-05721BCF1652}"/>
          </ac:picMkLst>
        </pc:picChg>
        <pc:picChg chg="add mod">
          <ac:chgData name="SIAH YAO LIANG" userId="5b16a91d-64d2-465e-a146-599781ca346c" providerId="ADAL" clId="{2A619FB7-F45E-4916-B98A-0444DE99F4FB}" dt="2024-11-30T13:28:29.153" v="307" actId="1036"/>
          <ac:picMkLst>
            <pc:docMk/>
            <pc:sldMk cId="2347799178" sldId="282"/>
            <ac:picMk id="16" creationId="{184B537A-3ADF-7D70-93C3-028845A5D834}"/>
          </ac:picMkLst>
        </pc:picChg>
        <pc:picChg chg="add mod">
          <ac:chgData name="SIAH YAO LIANG" userId="5b16a91d-64d2-465e-a146-599781ca346c" providerId="ADAL" clId="{2A619FB7-F45E-4916-B98A-0444DE99F4FB}" dt="2024-11-30T13:28:29.153" v="307" actId="1036"/>
          <ac:picMkLst>
            <pc:docMk/>
            <pc:sldMk cId="2347799178" sldId="282"/>
            <ac:picMk id="18" creationId="{2060FCE5-D1B5-EEF7-C498-699789DD9542}"/>
          </ac:picMkLst>
        </pc:picChg>
      </pc:sldChg>
      <pc:sldChg chg="new del">
        <pc:chgData name="SIAH YAO LIANG" userId="5b16a91d-64d2-465e-a146-599781ca346c" providerId="ADAL" clId="{2A619FB7-F45E-4916-B98A-0444DE99F4FB}" dt="2024-11-30T12:17:33.837" v="3" actId="680"/>
        <pc:sldMkLst>
          <pc:docMk/>
          <pc:sldMk cId="3252122348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>
          <a:extLst>
            <a:ext uri="{FF2B5EF4-FFF2-40B4-BE49-F238E27FC236}">
              <a16:creationId xmlns:a16="http://schemas.microsoft.com/office/drawing/2014/main" id="{E3B56AC8-DEAE-E8F0-E269-88ECDAFE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4b7ac326b_0_202:notes">
            <a:extLst>
              <a:ext uri="{FF2B5EF4-FFF2-40B4-BE49-F238E27FC236}">
                <a16:creationId xmlns:a16="http://schemas.microsoft.com/office/drawing/2014/main" id="{17410D3A-C9DC-46AE-1C16-A638FB78B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4b7ac326b_0_202:notes">
            <a:extLst>
              <a:ext uri="{FF2B5EF4-FFF2-40B4-BE49-F238E27FC236}">
                <a16:creationId xmlns:a16="http://schemas.microsoft.com/office/drawing/2014/main" id="{2B746500-0ADA-DA36-E296-5601D2090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3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/>
              <a:t>Follows Open Finance Principles:</a:t>
            </a:r>
          </a:p>
          <a:p>
            <a:r>
              <a:rPr lang="en-US" b="1"/>
              <a:t>Data Sharing</a:t>
            </a:r>
            <a:r>
              <a:rPr lang="en-US"/>
              <a:t>: It allows banks, telcos, and governments to share data securely.</a:t>
            </a:r>
          </a:p>
          <a:p>
            <a:r>
              <a:rPr lang="en-US" b="1"/>
              <a:t>Customer-Centric</a:t>
            </a:r>
            <a:r>
              <a:rPr lang="en-US"/>
              <a:t>: It involves customers authorizing services to take action on their behalf.</a:t>
            </a:r>
          </a:p>
          <a:p>
            <a:r>
              <a:rPr lang="en-US" b="1"/>
              <a:t>Unification</a:t>
            </a:r>
            <a:r>
              <a:rPr lang="en-US"/>
              <a:t>: It connects multiple stakeholders in a unified framework.</a:t>
            </a:r>
          </a:p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971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4b7ac326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4b7ac326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86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>
          <a:extLst>
            <a:ext uri="{FF2B5EF4-FFF2-40B4-BE49-F238E27FC236}">
              <a16:creationId xmlns:a16="http://schemas.microsoft.com/office/drawing/2014/main" id="{077A937B-B0D3-7966-E95E-7B8162EA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>
            <a:extLst>
              <a:ext uri="{FF2B5EF4-FFF2-40B4-BE49-F238E27FC236}">
                <a16:creationId xmlns:a16="http://schemas.microsoft.com/office/drawing/2014/main" id="{0D9B349F-BD30-5E24-07CA-D7CDCFB2B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>
            <a:extLst>
              <a:ext uri="{FF2B5EF4-FFF2-40B4-BE49-F238E27FC236}">
                <a16:creationId xmlns:a16="http://schemas.microsoft.com/office/drawing/2014/main" id="{F4C5B34A-71EC-81FC-702E-73C030203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89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63391" y="1204207"/>
            <a:ext cx="49596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63391" y="3534443"/>
            <a:ext cx="4630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79614" y="1447486"/>
            <a:ext cx="8191850" cy="3488981"/>
            <a:chOff x="579614" y="1447486"/>
            <a:chExt cx="8191850" cy="3488981"/>
          </a:xfrm>
        </p:grpSpPr>
        <p:sp>
          <p:nvSpPr>
            <p:cNvPr id="13" name="Google Shape;13;p2"/>
            <p:cNvSpPr/>
            <p:nvPr/>
          </p:nvSpPr>
          <p:spPr>
            <a:xfrm rot="-877252" flipH="1">
              <a:off x="599228" y="36025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77252" flipH="1">
              <a:off x="892594" y="14670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77252" flipH="1">
              <a:off x="4536179" y="473858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77252" flipH="1">
              <a:off x="8573578" y="2915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818425" y="4412100"/>
            <a:ext cx="2554000" cy="244175"/>
            <a:chOff x="-818425" y="4412100"/>
            <a:chExt cx="2554000" cy="24417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" name="Google Shape;22;p2"/>
          <p:cNvGrpSpPr/>
          <p:nvPr/>
        </p:nvGrpSpPr>
        <p:grpSpPr>
          <a:xfrm flipH="1">
            <a:off x="7282750" y="456050"/>
            <a:ext cx="2554000" cy="244175"/>
            <a:chOff x="-818425" y="4412100"/>
            <a:chExt cx="2554000" cy="244175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 flipH="1">
            <a:off x="-1605200" y="4796577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781500" y="-3074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611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rbitron Black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255164" y="811202"/>
            <a:ext cx="8655284" cy="4096801"/>
            <a:chOff x="255164" y="811202"/>
            <a:chExt cx="8655284" cy="4096801"/>
          </a:xfrm>
        </p:grpSpPr>
        <p:sp>
          <p:nvSpPr>
            <p:cNvPr id="55" name="Google Shape;55;p4"/>
            <p:cNvSpPr/>
            <p:nvPr/>
          </p:nvSpPr>
          <p:spPr>
            <a:xfrm rot="877252">
              <a:off x="5602791" y="4710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877252">
              <a:off x="8712561" y="37739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77252">
              <a:off x="7647282" y="8308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877252">
              <a:off x="274778" y="352578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61" name="Google Shape;61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" name="Google Shape;62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4" name="Google Shape;64;p4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65" name="Google Shape;65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68" name="Google Shape;68;p4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2230475" y="3308014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"/>
          </p:nvPr>
        </p:nvSpPr>
        <p:spPr>
          <a:xfrm>
            <a:off x="1031550" y="1303586"/>
            <a:ext cx="7080900" cy="20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14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272" name="Google Shape;272;p14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4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279" name="Google Shape;279;p1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1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14"/>
          <p:cNvGrpSpPr/>
          <p:nvPr/>
        </p:nvGrpSpPr>
        <p:grpSpPr>
          <a:xfrm rot="-8100000" flipH="1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283" name="Google Shape;283;p1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6" name="Google Shape;286;p14"/>
          <p:cNvGrpSpPr/>
          <p:nvPr/>
        </p:nvGrpSpPr>
        <p:grpSpPr>
          <a:xfrm>
            <a:off x="3809600" y="4276487"/>
            <a:ext cx="1524800" cy="1263212"/>
            <a:chOff x="3809600" y="4276487"/>
            <a:chExt cx="1524800" cy="1263212"/>
          </a:xfrm>
        </p:grpSpPr>
        <p:sp>
          <p:nvSpPr>
            <p:cNvPr id="287" name="Google Shape;287;p14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>
            <a:spLocks noGrp="1"/>
          </p:cNvSpPr>
          <p:nvPr>
            <p:ph type="subTitle" idx="1"/>
          </p:nvPr>
        </p:nvSpPr>
        <p:spPr>
          <a:xfrm>
            <a:off x="829925" y="1526175"/>
            <a:ext cx="40413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97" name="Google Shape;297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00" name="Google Shape;300;p15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5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302" name="Google Shape;302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15"/>
          <p:cNvGrpSpPr/>
          <p:nvPr/>
        </p:nvGrpSpPr>
        <p:grpSpPr>
          <a:xfrm rot="-5400000">
            <a:off x="7829204" y="930837"/>
            <a:ext cx="1524800" cy="3281825"/>
            <a:chOff x="3809600" y="4276487"/>
            <a:chExt cx="1524800" cy="1263212"/>
          </a:xfrm>
        </p:grpSpPr>
        <p:sp>
          <p:nvSpPr>
            <p:cNvPr id="306" name="Google Shape;306;p15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 rot="10800000" flipH="1">
            <a:off x="349836" y="1072352"/>
            <a:ext cx="7921755" cy="3473881"/>
            <a:chOff x="760561" y="523177"/>
            <a:chExt cx="7921755" cy="3473881"/>
          </a:xfrm>
        </p:grpSpPr>
        <p:sp>
          <p:nvSpPr>
            <p:cNvPr id="310" name="Google Shape;310;p15"/>
            <p:cNvSpPr/>
            <p:nvPr/>
          </p:nvSpPr>
          <p:spPr>
            <a:xfrm rot="-877252" flipH="1">
              <a:off x="780174" y="356283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-877252" flipH="1">
              <a:off x="8484429" y="13712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 rot="-877252" flipH="1">
              <a:off x="885216" y="8658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 rot="-877252" flipH="1">
              <a:off x="8266937" y="37991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6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9277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1"/>
          </p:nvPr>
        </p:nvSpPr>
        <p:spPr>
          <a:xfrm>
            <a:off x="9277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2"/>
          </p:nvPr>
        </p:nvSpPr>
        <p:spPr>
          <a:xfrm>
            <a:off x="36115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3"/>
          </p:nvPr>
        </p:nvSpPr>
        <p:spPr>
          <a:xfrm>
            <a:off x="36115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4"/>
          </p:nvPr>
        </p:nvSpPr>
        <p:spPr>
          <a:xfrm>
            <a:off x="62953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5"/>
          </p:nvPr>
        </p:nvSpPr>
        <p:spPr>
          <a:xfrm>
            <a:off x="62953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6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27" name="Google Shape;32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30" name="Google Shape;330;p16"/>
          <p:cNvGrpSpPr/>
          <p:nvPr/>
        </p:nvGrpSpPr>
        <p:grpSpPr>
          <a:xfrm rot="10800000">
            <a:off x="306744" y="523177"/>
            <a:ext cx="7946971" cy="4297924"/>
            <a:chOff x="931102" y="305677"/>
            <a:chExt cx="7946971" cy="4297924"/>
          </a:xfrm>
        </p:grpSpPr>
        <p:sp>
          <p:nvSpPr>
            <p:cNvPr id="331" name="Google Shape;331;p16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 rot="-877252" flipH="1">
              <a:off x="1066254" y="78490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877252" flipH="1">
              <a:off x="4523674" y="3252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 rot="-877252" flipH="1">
              <a:off x="950716" y="344418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-877252" flipH="1">
              <a:off x="8680187" y="19975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16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337" name="Google Shape;33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9" name="Google Shape;33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64000">
              <a:schemeClr val="dk2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1" r:id="rId4"/>
    <p:sldLayoutId id="2147483662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subTitle" idx="1"/>
          </p:nvPr>
        </p:nvSpPr>
        <p:spPr>
          <a:xfrm>
            <a:off x="6471081" y="4596746"/>
            <a:ext cx="3031059" cy="631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Team Capybara Pay2Win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EBFB0-BCEA-D893-3E88-11A10E032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3" t="20324" r="4277" b="22605"/>
          <a:stretch/>
        </p:blipFill>
        <p:spPr>
          <a:xfrm>
            <a:off x="7200806" y="170028"/>
            <a:ext cx="1745710" cy="7377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673641-8134-5830-5379-20AB0DEAD219}"/>
              </a:ext>
            </a:extLst>
          </p:cNvPr>
          <p:cNvSpPr/>
          <p:nvPr/>
        </p:nvSpPr>
        <p:spPr>
          <a:xfrm>
            <a:off x="590140" y="1488477"/>
            <a:ext cx="79637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SCAM</a:t>
            </a:r>
          </a:p>
          <a:p>
            <a:pPr algn="ctr"/>
            <a:r>
              <a:rPr lang="en-US" sz="3600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S</a:t>
            </a:r>
            <a:r>
              <a:rPr lang="en-US" sz="3600">
                <a:solidFill>
                  <a:srgbClr val="3AB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cam</a:t>
            </a:r>
            <a:r>
              <a: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 </a:t>
            </a:r>
            <a:r>
              <a:rPr lang="en-US" sz="3600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C</a:t>
            </a:r>
            <a:r>
              <a:rPr lang="en-US" sz="3600">
                <a:solidFill>
                  <a:srgbClr val="3AB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all</a:t>
            </a:r>
            <a:r>
              <a: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 </a:t>
            </a:r>
            <a:r>
              <a:rPr lang="en-US" sz="3600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A</a:t>
            </a:r>
            <a:r>
              <a:rPr lang="en-US" sz="3600">
                <a:solidFill>
                  <a:srgbClr val="3AB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nalysis</a:t>
            </a:r>
            <a:r>
              <a: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 </a:t>
            </a:r>
            <a:r>
              <a:rPr lang="en-US" sz="3600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M</a:t>
            </a:r>
            <a:r>
              <a:rPr lang="en-US" sz="3600">
                <a:solidFill>
                  <a:srgbClr val="3AB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onitoring System</a:t>
            </a:r>
          </a:p>
          <a:p>
            <a:pPr algn="ctr"/>
            <a:endParaRPr lang="en-US" sz="360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Black"/>
            </a:endParaRPr>
          </a:p>
          <a:p>
            <a:pPr algn="ctr"/>
            <a:r>
              <a: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</a:rPr>
              <a:t>Hackathon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>
          <a:extLst>
            <a:ext uri="{FF2B5EF4-FFF2-40B4-BE49-F238E27FC236}">
              <a16:creationId xmlns:a16="http://schemas.microsoft.com/office/drawing/2014/main" id="{8E18832A-8992-DCAA-79B9-E4589C68F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>
            <a:extLst>
              <a:ext uri="{FF2B5EF4-FFF2-40B4-BE49-F238E27FC236}">
                <a16:creationId xmlns:a16="http://schemas.microsoft.com/office/drawing/2014/main" id="{1041044E-797C-CA37-4D6A-CE2305479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614" y="291559"/>
            <a:ext cx="3230524" cy="823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Google Shape;522;p30">
            <a:extLst>
              <a:ext uri="{FF2B5EF4-FFF2-40B4-BE49-F238E27FC236}">
                <a16:creationId xmlns:a16="http://schemas.microsoft.com/office/drawing/2014/main" id="{7EDE5754-1318-405F-EA15-225F3B165092}"/>
              </a:ext>
            </a:extLst>
          </p:cNvPr>
          <p:cNvSpPr txBox="1">
            <a:spLocks/>
          </p:cNvSpPr>
          <p:nvPr/>
        </p:nvSpPr>
        <p:spPr>
          <a:xfrm>
            <a:off x="5151863" y="291559"/>
            <a:ext cx="3230524" cy="82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4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US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5" name="Google Shape;522;p30">
            <a:extLst>
              <a:ext uri="{FF2B5EF4-FFF2-40B4-BE49-F238E27FC236}">
                <a16:creationId xmlns:a16="http://schemas.microsoft.com/office/drawing/2014/main" id="{3126C049-0B36-BCAD-DDAF-843EAE76DC40}"/>
              </a:ext>
            </a:extLst>
          </p:cNvPr>
          <p:cNvSpPr txBox="1">
            <a:spLocks/>
          </p:cNvSpPr>
          <p:nvPr/>
        </p:nvSpPr>
        <p:spPr>
          <a:xfrm>
            <a:off x="717746" y="1271235"/>
            <a:ext cx="3318259" cy="333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1"/>
              </a:buClr>
              <a:buSzPts val="3000"/>
              <a:buFont typeface="Orbitron Black"/>
              <a:buNone/>
              <a:defRPr sz="28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ea typeface="Orbitron Black"/>
                <a:cs typeface="Times New Roman" panose="02020603050405020304" pitchFamily="18" charset="0"/>
                <a:sym typeface="Orbitron Black"/>
              </a:defRPr>
            </a:lvl1pPr>
            <a:lvl2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>
                <a:latin typeface="Jura Medium" panose="020B0604020202020204" charset="0"/>
                <a:ea typeface="Jura Medium" panose="020B0604020202020204" charset="0"/>
              </a:rPr>
              <a:t>Financial scams and fraud cost consumers and institutions millions annually.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>
                <a:latin typeface="Jura Medium" panose="020B0604020202020204" charset="0"/>
                <a:ea typeface="Jura Medium" panose="020B0604020202020204" charset="0"/>
              </a:rPr>
              <a:t>Current measures lack real-time, coordinated fraud detection.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>
                <a:latin typeface="Jura Medium" panose="020B0604020202020204" charset="0"/>
                <a:ea typeface="Jura Medium" panose="020B0604020202020204" charset="0"/>
              </a:rPr>
              <a:t>Integration across banks, telcos, and governments is insufficient.</a:t>
            </a:r>
          </a:p>
        </p:txBody>
      </p:sp>
      <p:pic>
        <p:nvPicPr>
          <p:cNvPr id="8" name="Graphic 7" descr="Phone Vibration with solid fill">
            <a:extLst>
              <a:ext uri="{FF2B5EF4-FFF2-40B4-BE49-F238E27FC236}">
                <a16:creationId xmlns:a16="http://schemas.microsoft.com/office/drawing/2014/main" id="{9EDE00C3-A31D-92AA-0C03-C67E205A4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21245" y="3657098"/>
            <a:ext cx="500671" cy="500671"/>
          </a:xfrm>
          <a:prstGeom prst="rect">
            <a:avLst/>
          </a:prstGeom>
        </p:spPr>
      </p:pic>
      <p:sp>
        <p:nvSpPr>
          <p:cNvPr id="12" name="Google Shape;548;p32">
            <a:extLst>
              <a:ext uri="{FF2B5EF4-FFF2-40B4-BE49-F238E27FC236}">
                <a16:creationId xmlns:a16="http://schemas.microsoft.com/office/drawing/2014/main" id="{451ED9C9-A540-87E1-6B3D-D7C94F7CEDCA}"/>
              </a:ext>
            </a:extLst>
          </p:cNvPr>
          <p:cNvSpPr txBox="1">
            <a:spLocks/>
          </p:cNvSpPr>
          <p:nvPr/>
        </p:nvSpPr>
        <p:spPr>
          <a:xfrm>
            <a:off x="5656835" y="1460563"/>
            <a:ext cx="2657907" cy="48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Introduces an Open Finance Framework for collaborative fraud prevention.</a:t>
            </a:r>
          </a:p>
        </p:txBody>
      </p:sp>
      <p:sp>
        <p:nvSpPr>
          <p:cNvPr id="13" name="Google Shape;548;p32">
            <a:extLst>
              <a:ext uri="{FF2B5EF4-FFF2-40B4-BE49-F238E27FC236}">
                <a16:creationId xmlns:a16="http://schemas.microsoft.com/office/drawing/2014/main" id="{DFA2921C-8E2D-5E77-E39A-F927D2A70038}"/>
              </a:ext>
            </a:extLst>
          </p:cNvPr>
          <p:cNvSpPr txBox="1">
            <a:spLocks/>
          </p:cNvSpPr>
          <p:nvPr/>
        </p:nvSpPr>
        <p:spPr>
          <a:xfrm>
            <a:off x="5656835" y="2506649"/>
            <a:ext cx="2657907" cy="48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Connects banks, telcos, governments to share scam information.</a:t>
            </a:r>
          </a:p>
        </p:txBody>
      </p:sp>
      <p:sp>
        <p:nvSpPr>
          <p:cNvPr id="14" name="Google Shape;548;p32">
            <a:extLst>
              <a:ext uri="{FF2B5EF4-FFF2-40B4-BE49-F238E27FC236}">
                <a16:creationId xmlns:a16="http://schemas.microsoft.com/office/drawing/2014/main" id="{D94EEE8E-D6C0-EB31-FF9B-10D1F3D424ED}"/>
              </a:ext>
            </a:extLst>
          </p:cNvPr>
          <p:cNvSpPr txBox="1">
            <a:spLocks/>
          </p:cNvSpPr>
          <p:nvPr/>
        </p:nvSpPr>
        <p:spPr>
          <a:xfrm>
            <a:off x="5656834" y="4062173"/>
            <a:ext cx="2725553" cy="48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accent6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Detect Incoming Calls</a:t>
            </a:r>
          </a:p>
          <a:p>
            <a:pPr marL="171450" indent="-171450">
              <a:buClr>
                <a:schemeClr val="accent6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Real time Call Transcription &amp; Scam Classification</a:t>
            </a:r>
          </a:p>
          <a:p>
            <a:pPr marL="171450" indent="-171450">
              <a:buClr>
                <a:schemeClr val="accent6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Alert User and Hold Suspicious Transactions</a:t>
            </a:r>
          </a:p>
          <a:p>
            <a:pPr marL="171450" indent="-171450">
              <a:buClr>
                <a:schemeClr val="accent6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Self Learning Machine using NLP</a:t>
            </a:r>
          </a:p>
          <a:p>
            <a:pPr>
              <a:buSzPts val="3000"/>
            </a:pPr>
            <a:endParaRPr lang="en-US" sz="12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Black" panose="020B0604020202020204" charset="0"/>
              <a:cs typeface="Times New Roman" panose="02020603050405020304" pitchFamily="18" charset="0"/>
            </a:endParaRPr>
          </a:p>
          <a:p>
            <a:pPr>
              <a:buSzPts val="3000"/>
            </a:pPr>
            <a:endParaRPr lang="en-US" sz="12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Black" panose="020B0604020202020204" charset="0"/>
              <a:cs typeface="Times New Roman" panose="02020603050405020304" pitchFamily="18" charset="0"/>
            </a:endParaRPr>
          </a:p>
          <a:p>
            <a:pPr>
              <a:buSzPts val="3000"/>
            </a:pPr>
            <a:endParaRPr lang="en-US" sz="12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Black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Remote work outline">
            <a:extLst>
              <a:ext uri="{FF2B5EF4-FFF2-40B4-BE49-F238E27FC236}">
                <a16:creationId xmlns:a16="http://schemas.microsoft.com/office/drawing/2014/main" id="{184B537A-3ADF-7D70-93C3-028845A5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1894" y="1361284"/>
            <a:ext cx="659375" cy="659375"/>
          </a:xfrm>
          <a:prstGeom prst="rect">
            <a:avLst/>
          </a:prstGeom>
        </p:spPr>
      </p:pic>
      <p:pic>
        <p:nvPicPr>
          <p:cNvPr id="18" name="Graphic 17" descr="Connections outline">
            <a:extLst>
              <a:ext uri="{FF2B5EF4-FFF2-40B4-BE49-F238E27FC236}">
                <a16:creationId xmlns:a16="http://schemas.microsoft.com/office/drawing/2014/main" id="{2060FCE5-D1B5-EEF7-C498-699789DD9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741" y="2412294"/>
            <a:ext cx="678528" cy="6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99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B11BA-82B6-30EB-A413-C5643980A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3B7C-88D5-E728-50CC-48DEE936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0223"/>
            <a:ext cx="7704000" cy="572700"/>
          </a:xfrm>
        </p:spPr>
        <p:txBody>
          <a:bodyPr/>
          <a:lstStyle/>
          <a:p>
            <a:pPr algn="ctr"/>
            <a:r>
              <a:rPr lang="en" sz="3200">
                <a:solidFill>
                  <a:srgbClr val="F49323"/>
                </a:solidFill>
              </a:rPr>
              <a:t>Open Finance</a:t>
            </a:r>
            <a:endParaRPr lang="en-MY" sz="3200">
              <a:solidFill>
                <a:srgbClr val="F49323"/>
              </a:solidFill>
            </a:endParaRPr>
          </a:p>
        </p:txBody>
      </p:sp>
      <p:pic>
        <p:nvPicPr>
          <p:cNvPr id="12" name="Picture 11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8F460683-D119-5C89-B1AE-65EFA857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903259"/>
            <a:ext cx="8424000" cy="35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DAB99444-D125-3FE5-5919-E4CA7C14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-142875" y="-571500"/>
            <a:ext cx="9429750" cy="62865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66BF112-A347-113D-0EF0-F6CACFCE2DA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9999" y="1540400"/>
            <a:ext cx="7704000" cy="572700"/>
          </a:xfrm>
        </p:spPr>
        <p:txBody>
          <a:bodyPr/>
          <a:lstStyle/>
          <a:p>
            <a:pPr algn="ctr"/>
            <a:r>
              <a:rPr lang="en-US"/>
              <a:t>Demo of Proposed Solution: 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8B1616C-A8B2-5446-63DE-21041081B46D}"/>
              </a:ext>
            </a:extLst>
          </p:cNvPr>
          <p:cNvSpPr txBox="1">
            <a:spLocks/>
          </p:cNvSpPr>
          <p:nvPr/>
        </p:nvSpPr>
        <p:spPr>
          <a:xfrm>
            <a:off x="1917336" y="2571750"/>
            <a:ext cx="5309325" cy="151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pPr algn="ctr"/>
            <a:r>
              <a:rPr lang="en-US" sz="6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6600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SCAM</a:t>
            </a:r>
            <a:r>
              <a:rPr lang="en-US" sz="6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Python </a:t>
            </a:r>
          </a:p>
        </p:txBody>
      </p:sp>
    </p:spTree>
    <p:extLst>
      <p:ext uri="{BB962C8B-B14F-4D97-AF65-F5344CB8AC3E}">
        <p14:creationId xmlns:p14="http://schemas.microsoft.com/office/powerpoint/2010/main" val="2032288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hand holding a graph and a gear&#10;&#10;Description automatically generated">
            <a:extLst>
              <a:ext uri="{FF2B5EF4-FFF2-40B4-BE49-F238E27FC236}">
                <a16:creationId xmlns:a16="http://schemas.microsoft.com/office/drawing/2014/main" id="{190C5925-DCA5-948C-999E-6B6BB68F6E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56" y="-1"/>
            <a:ext cx="9205034" cy="5602147"/>
          </a:xfrm>
          <a:prstGeom prst="rect">
            <a:avLst/>
          </a:prstGeom>
        </p:spPr>
      </p:pic>
      <p:sp>
        <p:nvSpPr>
          <p:cNvPr id="522" name="Google Shape;522;p30"/>
          <p:cNvSpPr txBox="1">
            <a:spLocks noGrp="1"/>
          </p:cNvSpPr>
          <p:nvPr>
            <p:ph type="title"/>
          </p:nvPr>
        </p:nvSpPr>
        <p:spPr>
          <a:xfrm>
            <a:off x="2546941" y="0"/>
            <a:ext cx="4050118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C682A-6E76-4F9E-6038-0F6746A37EE9}"/>
              </a:ext>
            </a:extLst>
          </p:cNvPr>
          <p:cNvSpPr txBox="1"/>
          <p:nvPr/>
        </p:nvSpPr>
        <p:spPr>
          <a:xfrm>
            <a:off x="813744" y="1263622"/>
            <a:ext cx="7624200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50000"/>
              </a:lnSpc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  <a:defRPr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 Medium" panose="020B0604020202020204" charset="0"/>
                <a:ea typeface="Jura Medium" panose="020B0604020202020204" charset="0"/>
                <a:cs typeface="Times New Roman" panose="02020603050405020304" pitchFamily="18" charset="0"/>
              </a:defRPr>
            </a:lvl1pPr>
            <a:lvl2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2pPr>
            <a:lvl3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3pPr>
            <a:lvl4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4pPr>
            <a:lvl5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5pPr>
            <a:lvl6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6pPr>
            <a:lvl7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7pPr>
            <a:lvl8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8pPr>
            <a:lvl9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The service help banks save money that would be lost due to fraud transaction.</a:t>
            </a:r>
          </a:p>
          <a:p>
            <a:pPr>
              <a:lnSpc>
                <a:spcPct val="100000"/>
              </a:lnSpc>
            </a:pPr>
            <a:r>
              <a:rPr lang="en-US" sz="1400"/>
              <a:t>E.g., prevents RM1mil in fraud monthly for a bank, then RM20k they spend on API is a highly cost-effective investment.</a:t>
            </a:r>
            <a:endParaRPr lang="en-US" sz="11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AED098-94E3-FEB4-FBED-D0AE0D434A6D}"/>
              </a:ext>
            </a:extLst>
          </p:cNvPr>
          <p:cNvSpPr/>
          <p:nvPr/>
        </p:nvSpPr>
        <p:spPr>
          <a:xfrm>
            <a:off x="813745" y="776570"/>
            <a:ext cx="3515046" cy="461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Orbitron Black" panose="020B0604020202020204" charset="0"/>
                <a:cs typeface="Times New Roman" panose="02020603050405020304" pitchFamily="18" charset="0"/>
              </a:rPr>
              <a:t>Reduce Fraud Loss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D57CE5-9D6B-91BD-98DA-02E0C38D39E2}"/>
              </a:ext>
            </a:extLst>
          </p:cNvPr>
          <p:cNvSpPr/>
          <p:nvPr/>
        </p:nvSpPr>
        <p:spPr>
          <a:xfrm>
            <a:off x="813744" y="3598010"/>
            <a:ext cx="3515046" cy="461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Orbitron Black" panose="020B0604020202020204" charset="0"/>
                <a:cs typeface="Times New Roman" panose="02020603050405020304" pitchFamily="18" charset="0"/>
              </a:rPr>
              <a:t>User Trust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1C469F3E-1C2A-2AAD-E93E-B11A1E869618}"/>
              </a:ext>
            </a:extLst>
          </p:cNvPr>
          <p:cNvSpPr/>
          <p:nvPr/>
        </p:nvSpPr>
        <p:spPr>
          <a:xfrm>
            <a:off x="813744" y="2337203"/>
            <a:ext cx="3515045" cy="461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Orbitron Black" panose="020B0604020202020204" charset="0"/>
                <a:cs typeface="Times New Roman" panose="02020603050405020304" pitchFamily="18" charset="0"/>
              </a:rPr>
              <a:t>Data Insights &amp;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65F09-DBF7-FC22-47BF-ECAF550D8DA3}"/>
              </a:ext>
            </a:extLst>
          </p:cNvPr>
          <p:cNvSpPr txBox="1"/>
          <p:nvPr/>
        </p:nvSpPr>
        <p:spPr>
          <a:xfrm>
            <a:off x="813744" y="2849440"/>
            <a:ext cx="7624200" cy="68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50000"/>
              </a:lnSpc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  <a:defRPr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 Medium" panose="020B0604020202020204" charset="0"/>
                <a:ea typeface="Jura Medium" panose="020B0604020202020204" charset="0"/>
                <a:cs typeface="Times New Roman" panose="02020603050405020304" pitchFamily="18" charset="0"/>
              </a:defRPr>
            </a:lvl1pPr>
            <a:lvl2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2pPr>
            <a:lvl3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3pPr>
            <a:lvl4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4pPr>
            <a:lvl5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5pPr>
            <a:lvl6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6pPr>
            <a:lvl7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7pPr>
            <a:lvl8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8pPr>
            <a:lvl9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Delivers actionable insights on fraud trends and tactics as added value.</a:t>
            </a:r>
          </a:p>
          <a:p>
            <a:pPr>
              <a:lnSpc>
                <a:spcPct val="100000"/>
              </a:lnSpc>
            </a:pPr>
            <a:r>
              <a:rPr lang="en-US"/>
              <a:t>Helps businesses stay ahead of threats.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A4F3F-CC5E-12D1-C140-ECC221A048A5}"/>
              </a:ext>
            </a:extLst>
          </p:cNvPr>
          <p:cNvSpPr txBox="1"/>
          <p:nvPr/>
        </p:nvSpPr>
        <p:spPr>
          <a:xfrm>
            <a:off x="813743" y="4119565"/>
            <a:ext cx="7624200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50000"/>
              </a:lnSpc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  <a:defRPr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 Medium" panose="020B0604020202020204" charset="0"/>
                <a:ea typeface="Jura Medium" panose="020B0604020202020204" charset="0"/>
                <a:cs typeface="Times New Roman" panose="02020603050405020304" pitchFamily="18" charset="0"/>
              </a:defRPr>
            </a:lvl1pPr>
            <a:lvl2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2pPr>
            <a:lvl3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3pPr>
            <a:lvl4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4pPr>
            <a:lvl5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5pPr>
            <a:lvl6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6pPr>
            <a:lvl7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7pPr>
            <a:lvl8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8pPr>
            <a:lvl9pPr algn="ctr"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Proactive fraud prevention builds trust with customers, enhance the credibility in the Open Finance ecosystem.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04819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redit card and a cell phone&#10;&#10;Description automatically generated">
            <a:extLst>
              <a:ext uri="{FF2B5EF4-FFF2-40B4-BE49-F238E27FC236}">
                <a16:creationId xmlns:a16="http://schemas.microsoft.com/office/drawing/2014/main" id="{88887792-434E-0FB4-3676-1DCDE1D150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209550" y="-163032"/>
            <a:ext cx="6631158" cy="5306532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821AC-2489-0DD0-FAFB-23F2FA5DE367}"/>
              </a:ext>
            </a:extLst>
          </p:cNvPr>
          <p:cNvSpPr txBox="1"/>
          <p:nvPr/>
        </p:nvSpPr>
        <p:spPr>
          <a:xfrm>
            <a:off x="3942114" y="1356032"/>
            <a:ext cx="60559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  <a:sym typeface="Orbitron Black"/>
              </a:rPr>
              <a:t>Thank</a:t>
            </a:r>
            <a:r>
              <a:rPr lang="en-US" sz="7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  <a:sym typeface="Orbitron Black"/>
              </a:rPr>
              <a:t> </a:t>
            </a:r>
          </a:p>
          <a:p>
            <a:pPr algn="ctr"/>
            <a:r>
              <a:rPr lang="en-US" sz="80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/>
                <a:sym typeface="Orbitron Black"/>
              </a:rPr>
              <a:t>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95FEE4-098C-7AB2-1FC4-856F2D626F10}"/>
              </a:ext>
            </a:extLst>
          </p:cNvPr>
          <p:cNvGrpSpPr/>
          <p:nvPr/>
        </p:nvGrpSpPr>
        <p:grpSpPr>
          <a:xfrm>
            <a:off x="2901396" y="4152900"/>
            <a:ext cx="7704000" cy="446932"/>
            <a:chOff x="643971" y="3038475"/>
            <a:chExt cx="7704000" cy="4469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B8403B6-A16B-5E48-731A-B6B676C1DED5}"/>
                </a:ext>
              </a:extLst>
            </p:cNvPr>
            <p:cNvSpPr/>
            <p:nvPr/>
          </p:nvSpPr>
          <p:spPr>
            <a:xfrm>
              <a:off x="2344057" y="3038475"/>
              <a:ext cx="4405086" cy="446932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itle 7">
              <a:extLst>
                <a:ext uri="{FF2B5EF4-FFF2-40B4-BE49-F238E27FC236}">
                  <a16:creationId xmlns:a16="http://schemas.microsoft.com/office/drawing/2014/main" id="{8CEAE215-610E-6E7D-9E6E-FB10FF2B3349}"/>
                </a:ext>
              </a:extLst>
            </p:cNvPr>
            <p:cNvSpPr txBox="1">
              <a:spLocks/>
            </p:cNvSpPr>
            <p:nvPr/>
          </p:nvSpPr>
          <p:spPr>
            <a:xfrm>
              <a:off x="643971" y="3116075"/>
              <a:ext cx="770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6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rbitron Black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>
                  <a:solidFill>
                    <a:schemeClr val="tx1"/>
                  </a:solidFill>
                </a:rPr>
                <a:t>Prepared by: Capybara Pay2Win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821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9BC67-B9FA-159C-E51C-5DFC1AB7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653" y="144532"/>
            <a:ext cx="4175670" cy="572700"/>
          </a:xfrm>
        </p:spPr>
        <p:txBody>
          <a:bodyPr/>
          <a:lstStyle/>
          <a:p>
            <a:r>
              <a:rPr lang="en-MY">
                <a:solidFill>
                  <a:srgbClr val="F49323"/>
                </a:solidFill>
              </a:rPr>
              <a:t>Project Features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56B850-9915-E856-2E0C-BAC1EDDF11EA}"/>
              </a:ext>
            </a:extLst>
          </p:cNvPr>
          <p:cNvSpPr txBox="1">
            <a:spLocks/>
          </p:cNvSpPr>
          <p:nvPr/>
        </p:nvSpPr>
        <p:spPr>
          <a:xfrm>
            <a:off x="1672744" y="724886"/>
            <a:ext cx="327479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MY" sz="1800"/>
              <a:t>Autodetection</a:t>
            </a:r>
          </a:p>
        </p:txBody>
      </p:sp>
      <p:sp>
        <p:nvSpPr>
          <p:cNvPr id="6" name="Google Shape;547;p32">
            <a:extLst>
              <a:ext uri="{FF2B5EF4-FFF2-40B4-BE49-F238E27FC236}">
                <a16:creationId xmlns:a16="http://schemas.microsoft.com/office/drawing/2014/main" id="{6D7D0021-83DE-3DD1-B261-9C5F5FFAF0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2744" y="1072286"/>
            <a:ext cx="4175670" cy="462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Auto detect and alert for potential fraud activities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7F9323-C4E3-1EFB-8404-1DBFC2F98ADE}"/>
              </a:ext>
            </a:extLst>
          </p:cNvPr>
          <p:cNvSpPr txBox="1">
            <a:spLocks/>
          </p:cNvSpPr>
          <p:nvPr/>
        </p:nvSpPr>
        <p:spPr>
          <a:xfrm>
            <a:off x="1672744" y="1811195"/>
            <a:ext cx="327479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MY" sz="1800"/>
              <a:t>Auto Data Collection</a:t>
            </a:r>
          </a:p>
        </p:txBody>
      </p:sp>
      <p:sp>
        <p:nvSpPr>
          <p:cNvPr id="8" name="Google Shape;547;p32">
            <a:extLst>
              <a:ext uri="{FF2B5EF4-FFF2-40B4-BE49-F238E27FC236}">
                <a16:creationId xmlns:a16="http://schemas.microsoft.com/office/drawing/2014/main" id="{9FAEDA4E-D253-F96F-4BA5-1DC6A0DBAE36}"/>
              </a:ext>
            </a:extLst>
          </p:cNvPr>
          <p:cNvSpPr txBox="1">
            <a:spLocks/>
          </p:cNvSpPr>
          <p:nvPr/>
        </p:nvSpPr>
        <p:spPr>
          <a:xfrm>
            <a:off x="1672744" y="2158595"/>
            <a:ext cx="4175670" cy="4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 voice, text, data collection without violating user privacy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2B5C9D-F60F-6E82-99D4-1B3673B617D2}"/>
              </a:ext>
            </a:extLst>
          </p:cNvPr>
          <p:cNvSpPr txBox="1">
            <a:spLocks/>
          </p:cNvSpPr>
          <p:nvPr/>
        </p:nvSpPr>
        <p:spPr>
          <a:xfrm>
            <a:off x="1672744" y="2897504"/>
            <a:ext cx="3977524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MY" sz="1800"/>
              <a:t>User Privacy Agreement</a:t>
            </a:r>
          </a:p>
        </p:txBody>
      </p:sp>
      <p:sp>
        <p:nvSpPr>
          <p:cNvPr id="10" name="Google Shape;547;p32">
            <a:extLst>
              <a:ext uri="{FF2B5EF4-FFF2-40B4-BE49-F238E27FC236}">
                <a16:creationId xmlns:a16="http://schemas.microsoft.com/office/drawing/2014/main" id="{58DAF02A-D470-09F1-D4D0-04BA48994399}"/>
              </a:ext>
            </a:extLst>
          </p:cNvPr>
          <p:cNvSpPr txBox="1">
            <a:spLocks/>
          </p:cNvSpPr>
          <p:nvPr/>
        </p:nvSpPr>
        <p:spPr>
          <a:xfrm>
            <a:off x="1672744" y="3244905"/>
            <a:ext cx="417567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Ensuring user aware of data collected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7DD136-481F-16F8-6209-64401AB9DC43}"/>
              </a:ext>
            </a:extLst>
          </p:cNvPr>
          <p:cNvSpPr txBox="1">
            <a:spLocks/>
          </p:cNvSpPr>
          <p:nvPr/>
        </p:nvSpPr>
        <p:spPr>
          <a:xfrm>
            <a:off x="1672743" y="3908702"/>
            <a:ext cx="4469639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MY" sz="1800"/>
              <a:t>B2B Business Partnerships</a:t>
            </a:r>
          </a:p>
        </p:txBody>
      </p:sp>
      <p:sp>
        <p:nvSpPr>
          <p:cNvPr id="12" name="Google Shape;547;p32">
            <a:extLst>
              <a:ext uri="{FF2B5EF4-FFF2-40B4-BE49-F238E27FC236}">
                <a16:creationId xmlns:a16="http://schemas.microsoft.com/office/drawing/2014/main" id="{55046BD2-D478-FA48-CDC4-DE187733A0E4}"/>
              </a:ext>
            </a:extLst>
          </p:cNvPr>
          <p:cNvSpPr txBox="1">
            <a:spLocks/>
          </p:cNvSpPr>
          <p:nvPr/>
        </p:nvSpPr>
        <p:spPr>
          <a:xfrm>
            <a:off x="1672744" y="4256102"/>
            <a:ext cx="4175670" cy="4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banks, platforms for scam transactions</a:t>
            </a:r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9A7A8C0A-78A1-E39F-63E0-129F21C9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51" y="667099"/>
            <a:ext cx="462973" cy="462973"/>
          </a:xfrm>
          <a:prstGeom prst="rect">
            <a:avLst/>
          </a:prstGeom>
        </p:spPr>
      </p:pic>
      <p:pic>
        <p:nvPicPr>
          <p:cNvPr id="24" name="Graphic 23" descr="Badge with solid fill">
            <a:extLst>
              <a:ext uri="{FF2B5EF4-FFF2-40B4-BE49-F238E27FC236}">
                <a16:creationId xmlns:a16="http://schemas.microsoft.com/office/drawing/2014/main" id="{26FDE906-4F30-0013-9D45-B45BA4B52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951" y="1753408"/>
            <a:ext cx="462973" cy="462973"/>
          </a:xfrm>
          <a:prstGeom prst="rect">
            <a:avLst/>
          </a:prstGeom>
        </p:spPr>
      </p:pic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365E6482-00DE-7502-6111-C408F1EDF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50" y="3926026"/>
            <a:ext cx="462973" cy="462973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3C212111-0D3E-C313-E0EF-7C621E87C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950" y="2839717"/>
            <a:ext cx="462973" cy="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56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3741-6AAB-32C9-FCA3-2AE0B229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96" y="323053"/>
            <a:ext cx="5617808" cy="572700"/>
          </a:xfrm>
        </p:spPr>
        <p:txBody>
          <a:bodyPr/>
          <a:lstStyle/>
          <a:p>
            <a:pPr algn="ctr"/>
            <a:r>
              <a:rPr lang="en" sz="3200">
                <a:solidFill>
                  <a:srgbClr val="F49323"/>
                </a:solidFill>
              </a:rPr>
              <a:t>Pricing Strategy</a:t>
            </a:r>
            <a:endParaRPr lang="en-MY" sz="3200">
              <a:solidFill>
                <a:srgbClr val="F49323"/>
              </a:solidFill>
            </a:endParaRPr>
          </a:p>
        </p:txBody>
      </p:sp>
      <p:sp>
        <p:nvSpPr>
          <p:cNvPr id="4" name="Google Shape;548;p32">
            <a:extLst>
              <a:ext uri="{FF2B5EF4-FFF2-40B4-BE49-F238E27FC236}">
                <a16:creationId xmlns:a16="http://schemas.microsoft.com/office/drawing/2014/main" id="{C5997889-A6F8-E81F-9E22-2F1E08CF422E}"/>
              </a:ext>
            </a:extLst>
          </p:cNvPr>
          <p:cNvSpPr txBox="1">
            <a:spLocks/>
          </p:cNvSpPr>
          <p:nvPr/>
        </p:nvSpPr>
        <p:spPr>
          <a:xfrm>
            <a:off x="-114210" y="1391327"/>
            <a:ext cx="3261596" cy="5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000"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Tiered Pricing Model</a:t>
            </a:r>
          </a:p>
        </p:txBody>
      </p:sp>
      <p:sp>
        <p:nvSpPr>
          <p:cNvPr id="9" name="Google Shape;549;p32">
            <a:extLst>
              <a:ext uri="{FF2B5EF4-FFF2-40B4-BE49-F238E27FC236}">
                <a16:creationId xmlns:a16="http://schemas.microsoft.com/office/drawing/2014/main" id="{E37CD39C-F4A2-F773-E1F9-75B4BBEDDEA4}"/>
              </a:ext>
            </a:extLst>
          </p:cNvPr>
          <p:cNvSpPr txBox="1">
            <a:spLocks/>
          </p:cNvSpPr>
          <p:nvPr/>
        </p:nvSpPr>
        <p:spPr>
          <a:xfrm>
            <a:off x="3147386" y="1160872"/>
            <a:ext cx="3261596" cy="111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Offer multiple tiers with decreasing costs as volume increases.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Jura Medium" panose="020B0604020202020204" charset="0"/>
              <a:ea typeface="Jura Medium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It can be adjusted based on the amount of phone numbers monitored.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4CC8A9-55B3-5805-F4F1-477884202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06372"/>
              </p:ext>
            </p:extLst>
          </p:nvPr>
        </p:nvGraphicFramePr>
        <p:xfrm>
          <a:off x="401256" y="2571750"/>
          <a:ext cx="6096000" cy="1925320"/>
        </p:xfrm>
        <a:graphic>
          <a:graphicData uri="http://schemas.openxmlformats.org/drawingml/2006/table">
            <a:tbl>
              <a:tblPr firstRow="1" bandRow="1">
                <a:tableStyleId>{D66F6080-86D1-4051-BFBE-F9D4BACBF966}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892162785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2479990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649069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56123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Tier</a:t>
                      </a:r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Volume Range (Requests)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Price per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Cost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0–1,000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RM0.10</a:t>
                      </a:r>
                      <a:endParaRPr lang="en-MY" sz="1400" b="0" i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RM</a:t>
                      </a:r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3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1,001–10,000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RM0.08</a:t>
                      </a:r>
                      <a:endParaRPr lang="en-MY" sz="1400" b="0" i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RM</a:t>
                      </a:r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64 for 1,000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10,001+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RM0.05</a:t>
                      </a:r>
                      <a:endParaRPr lang="en-MY" sz="1400" b="0" i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RM500 for 10,000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90327"/>
                  </a:ext>
                </a:extLst>
              </a:tr>
            </a:tbl>
          </a:graphicData>
        </a:graphic>
      </p:graphicFrame>
      <p:sp>
        <p:nvSpPr>
          <p:cNvPr id="7" name="Google Shape;549;p32">
            <a:extLst>
              <a:ext uri="{FF2B5EF4-FFF2-40B4-BE49-F238E27FC236}">
                <a16:creationId xmlns:a16="http://schemas.microsoft.com/office/drawing/2014/main" id="{112FABE9-030E-623D-6851-BF3F72024F20}"/>
              </a:ext>
            </a:extLst>
          </p:cNvPr>
          <p:cNvSpPr txBox="1">
            <a:spLocks/>
          </p:cNvSpPr>
          <p:nvPr/>
        </p:nvSpPr>
        <p:spPr>
          <a:xfrm>
            <a:off x="6717792" y="833015"/>
            <a:ext cx="2306320" cy="388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Tier 1 Revenue: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Total Requests: 50,000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Price per Request: RM0.10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Revenue: 50,000 × RM0.10 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= RM5,000</a:t>
            </a:r>
          </a:p>
          <a:p>
            <a:endParaRPr lang="en-US" sz="1200">
              <a:solidFill>
                <a:schemeClr val="bg1"/>
              </a:solidFill>
              <a:latin typeface="Jura Medium" panose="020B0604020202020204" charset="0"/>
              <a:ea typeface="Jura Medium" panose="020B06040202020202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Tier 2 Revenue: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Total Requests: 250,000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Price per Request: RM0.08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Revenue: 250,000 × RM0.08 = RM20,000</a:t>
            </a:r>
          </a:p>
          <a:p>
            <a:endParaRPr lang="en-US" sz="1200">
              <a:solidFill>
                <a:schemeClr val="bg1"/>
              </a:solidFill>
              <a:latin typeface="Jura Medium" panose="020B0604020202020204" charset="0"/>
              <a:ea typeface="Jura Medium" panose="020B06040202020202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Tier 3 Revenue: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Total Requests: 200,000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Price per Request: RM0.05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Revenue: 200,000 × RM0.05 = RM10,000</a:t>
            </a:r>
          </a:p>
          <a:p>
            <a:endParaRPr lang="en-US" sz="1200">
              <a:solidFill>
                <a:schemeClr val="bg1"/>
              </a:solidFill>
              <a:latin typeface="Jura Medium" panose="020B0604020202020204" charset="0"/>
              <a:ea typeface="Jura Medium" panose="020B06040202020202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Total Monthly Revenue </a:t>
            </a:r>
          </a:p>
          <a:p>
            <a:r>
              <a:rPr lang="en-US" sz="1200">
                <a:solidFill>
                  <a:schemeClr val="bg1"/>
                </a:solidFill>
                <a:latin typeface="Jura Medium" panose="020B0604020202020204" charset="0"/>
                <a:ea typeface="Jura Medium" panose="020B0604020202020204" charset="0"/>
              </a:rPr>
              <a:t>= RM35,000 ~ RM50,000</a:t>
            </a:r>
          </a:p>
        </p:txBody>
      </p:sp>
    </p:spTree>
    <p:extLst>
      <p:ext uri="{BB962C8B-B14F-4D97-AF65-F5344CB8AC3E}">
        <p14:creationId xmlns:p14="http://schemas.microsoft.com/office/powerpoint/2010/main" val="3312044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>
          <a:extLst>
            <a:ext uri="{FF2B5EF4-FFF2-40B4-BE49-F238E27FC236}">
              <a16:creationId xmlns:a16="http://schemas.microsoft.com/office/drawing/2014/main" id="{92483D07-A62D-BE7B-1FC6-6B3509E7D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4;p33">
            <a:extLst>
              <a:ext uri="{FF2B5EF4-FFF2-40B4-BE49-F238E27FC236}">
                <a16:creationId xmlns:a16="http://schemas.microsoft.com/office/drawing/2014/main" id="{9B16035C-439B-0723-2D2D-A7F24639A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17839" y="437685"/>
            <a:ext cx="5848844" cy="90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600" b="1">
                <a:solidFill>
                  <a:srgbClr val="F493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 Concerns</a:t>
            </a:r>
          </a:p>
        </p:txBody>
      </p:sp>
      <p:sp>
        <p:nvSpPr>
          <p:cNvPr id="4" name="Google Shape;547;p32">
            <a:extLst>
              <a:ext uri="{FF2B5EF4-FFF2-40B4-BE49-F238E27FC236}">
                <a16:creationId xmlns:a16="http://schemas.microsoft.com/office/drawing/2014/main" id="{C94026A8-BD7E-68A7-656C-E72627BE87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5632" y="1338146"/>
            <a:ext cx="4006082" cy="3371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  <a:sym typeface="Orbitron Black"/>
              </a:rPr>
              <a:t>Granular Permissions 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/>
              <a:t>(User-Controlled Privacy Settings)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Offer options that empower users to control their privacy preferences: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Monitor All Calls (Full Coverage)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Monitor Only Calls from Unknown Numbers (Privacy-Focused)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Consent to Voice-to-Text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Explicit consent for converting call content into text for scam classification.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58403-5AA5-7150-510B-16DA08D57946}"/>
              </a:ext>
            </a:extLst>
          </p:cNvPr>
          <p:cNvSpPr txBox="1"/>
          <p:nvPr/>
        </p:nvSpPr>
        <p:spPr>
          <a:xfrm>
            <a:off x="4630057" y="982546"/>
            <a:ext cx="43615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Black" panose="020B0604020202020204" charset="0"/>
                <a:cs typeface="Times New Roman" panose="02020603050405020304" pitchFamily="18" charset="0"/>
              </a:rPr>
              <a:t>User Consent and PDPA Compliance: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Black" panose="020B060402020202020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Jura Medium"/>
                <a:ea typeface="Jura Medium"/>
              </a:rPr>
              <a:t>Incorporate user consents into your system to ensure compliance with PDPA: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2"/>
                </a:solidFill>
                <a:latin typeface="Jura Medium"/>
                <a:ea typeface="Jura Medium"/>
                <a:sym typeface="Jura Medium"/>
              </a:rPr>
              <a:t>Explicit Consent for Data Collection:</a:t>
            </a:r>
          </a:p>
          <a:p>
            <a:pPr lvl="2"/>
            <a:r>
              <a:rPr lang="en-US">
                <a:solidFill>
                  <a:schemeClr val="accent2"/>
                </a:solidFill>
                <a:latin typeface="Jura Medium"/>
                <a:ea typeface="Jura Medium"/>
                <a:sym typeface="Jura Medium"/>
              </a:rPr>
              <a:t>- Specify the types of data collected (e.g., call metadata, voice transcripts).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2"/>
              </a:solidFill>
              <a:latin typeface="Jura Medium"/>
              <a:ea typeface="Jura Medium"/>
              <a:sym typeface="Jura Medium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2"/>
                </a:solidFill>
                <a:latin typeface="Jura Medium"/>
                <a:ea typeface="Jura Medium"/>
                <a:sym typeface="Jura Medium"/>
              </a:rPr>
              <a:t>Purpose Limitation: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accent2"/>
                </a:solidFill>
                <a:latin typeface="Jura Medium"/>
                <a:ea typeface="Jura Medium"/>
                <a:sym typeface="Jura Medium"/>
              </a:rPr>
              <a:t>Clearly state that the collected data will only be used for fraud detection and scam prevention.</a:t>
            </a:r>
          </a:p>
          <a:p>
            <a:pPr marL="285750" indent="-285750">
              <a:buFontTx/>
              <a:buChar char="-"/>
            </a:pPr>
            <a:endParaRPr lang="en-US">
              <a:solidFill>
                <a:schemeClr val="accent2"/>
              </a:solidFill>
              <a:latin typeface="Jura Medium"/>
              <a:ea typeface="Jura Medium"/>
              <a:sym typeface="Jura Medium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2"/>
                </a:solidFill>
                <a:latin typeface="Jura Medium"/>
                <a:ea typeface="Jura Medium"/>
                <a:sym typeface="Jura Medium"/>
              </a:rPr>
              <a:t>Right to Withdraw Consent</a:t>
            </a:r>
          </a:p>
        </p:txBody>
      </p:sp>
    </p:spTree>
    <p:extLst>
      <p:ext uri="{BB962C8B-B14F-4D97-AF65-F5344CB8AC3E}">
        <p14:creationId xmlns:p14="http://schemas.microsoft.com/office/powerpoint/2010/main" val="894478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eting in Virtual Reality by Slidesgo">
  <a:themeElements>
    <a:clrScheme name="Simple Light">
      <a:dk1>
        <a:srgbClr val="050E38"/>
      </a:dk1>
      <a:lt1>
        <a:srgbClr val="FFFFFF"/>
      </a:lt1>
      <a:dk2>
        <a:srgbClr val="112055"/>
      </a:dk2>
      <a:lt2>
        <a:srgbClr val="3186B9"/>
      </a:lt2>
      <a:accent1>
        <a:srgbClr val="21FFFF"/>
      </a:accent1>
      <a:accent2>
        <a:srgbClr val="7CD5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D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5607f7-4e6c-4273-9452-7943849b3c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C1FB99FF02B14698F535C9BB4D5914" ma:contentTypeVersion="18" ma:contentTypeDescription="Create a new document." ma:contentTypeScope="" ma:versionID="6242e5c445e1230a9598777d7dbb9861">
  <xsd:schema xmlns:xsd="http://www.w3.org/2001/XMLSchema" xmlns:xs="http://www.w3.org/2001/XMLSchema" xmlns:p="http://schemas.microsoft.com/office/2006/metadata/properties" xmlns:ns3="ab5607f7-4e6c-4273-9452-7943849b3c14" xmlns:ns4="b7d9f1b6-d48b-4907-a81e-be5b34088b28" targetNamespace="http://schemas.microsoft.com/office/2006/metadata/properties" ma:root="true" ma:fieldsID="8579b556030d167708b8af236be8dc6e" ns3:_="" ns4:_="">
    <xsd:import namespace="ab5607f7-4e6c-4273-9452-7943849b3c14"/>
    <xsd:import namespace="b7d9f1b6-d48b-4907-a81e-be5b34088b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607f7-4e6c-4273-9452-7943849b3c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9f1b6-d48b-4907-a81e-be5b34088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84CE6-6151-46C5-A137-FE38D7DEE49A}">
  <ds:schemaRefs>
    <ds:schemaRef ds:uri="ab5607f7-4e6c-4273-9452-7943849b3c14"/>
    <ds:schemaRef ds:uri="b7d9f1b6-d48b-4907-a81e-be5b34088b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22101E-7930-446E-8840-C113FA37B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049BF-4FA4-412E-9DA9-B153CB7C5025}">
  <ds:schemaRefs>
    <ds:schemaRef ds:uri="ab5607f7-4e6c-4273-9452-7943849b3c14"/>
    <ds:schemaRef ds:uri="b7d9f1b6-d48b-4907-a81e-be5b34088b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Meeting in Virtual Reality by Slidesgo</vt:lpstr>
      <vt:lpstr>PowerPoint Presentation</vt:lpstr>
      <vt:lpstr>Problem Statement</vt:lpstr>
      <vt:lpstr>Open Finance</vt:lpstr>
      <vt:lpstr>Demo of Proposed Solution: </vt:lpstr>
      <vt:lpstr>Business Value</vt:lpstr>
      <vt:lpstr>PowerPoint Presentation</vt:lpstr>
      <vt:lpstr>Project Features</vt:lpstr>
      <vt:lpstr>Pricing Strategy</vt:lpstr>
      <vt:lpstr>Privacy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User</dc:creator>
  <cp:revision>1</cp:revision>
  <dcterms:modified xsi:type="dcterms:W3CDTF">2024-11-30T23:38:54Z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0x010100E8C1FB99FF02B14698F535C9BB4D5914</vt:lpwstr>
  </property>
</Properties>
</file>