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1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6FE71-5DB8-40D8-9C45-1B28CDAC35E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81E2-66EC-4CB1-9B79-2B533230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0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981E2-66EC-4CB1-9B79-2B533230AC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5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981E2-66EC-4CB1-9B79-2B533230AC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727-E658-47E7-B1DB-AD4C03623417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1634-DABA-4254-AE2A-D83BF1B3F6FF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06B1-7ED2-4BD2-B328-07B72313B11C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1</a:t>
            </a:r>
            <a:fld id="{C1C7EAE5-95F4-4F8B-BD48-32CBA86E6770}" type="slidenum">
              <a:rPr lang="zh-CN" altLang="en-US" smtClean="0"/>
              <a:pPr/>
              <a:t>‹#›</a:t>
            </a:fld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5C7F-A825-435F-B345-28A1461EC785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1</a:t>
            </a:r>
            <a:fld id="{C1C7EAE5-95F4-4F8B-BD48-32CBA86E67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FF8-1C21-419C-9BC2-073A785D6C2E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26CC-9142-4202-8882-804C0B73E9C0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72E5-F739-4F4C-8A7E-8187CB98B0C0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D293-AF2E-4866-A8EB-9EEC951ADDD0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1919-F540-4A30-8463-40727070B174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3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9050-04E8-470E-9940-56AB7DAD61F0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1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FF48-5D82-435A-B608-2F651FBA54F7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EAE5-95F4-4F8B-BD48-32CBA86E6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5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、时间与日期问题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、枚举</a:t>
            </a:r>
            <a:endParaRPr lang="en-US" altLang="zh-CN" dirty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5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代码规范：</a:t>
            </a:r>
            <a:r>
              <a:rPr lang="zh-CN" altLang="en-US" dirty="0">
                <a:solidFill>
                  <a:srgbClr val="FF0000"/>
                </a:solidFill>
              </a:rPr>
              <a:t>缩进</a:t>
            </a:r>
            <a:r>
              <a:rPr lang="zh-CN" altLang="en-US" dirty="0"/>
              <a:t>很重要</a:t>
            </a:r>
            <a:endParaRPr lang="en-US" altLang="zh-CN" dirty="0"/>
          </a:p>
          <a:p>
            <a:r>
              <a:rPr lang="zh-CN" altLang="en-US" dirty="0"/>
              <a:t>建议：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10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57" y="3064597"/>
            <a:ext cx="4146654" cy="29378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98" y="3064597"/>
            <a:ext cx="2802073" cy="18555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831" y="3064597"/>
            <a:ext cx="2906846" cy="178806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9279802" y="1825625"/>
            <a:ext cx="561315" cy="116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352230" y="841972"/>
            <a:ext cx="1729212" cy="10281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714368" y="1191572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不建议</a:t>
            </a:r>
          </a:p>
        </p:txBody>
      </p:sp>
    </p:spTree>
    <p:extLst>
      <p:ext uri="{BB962C8B-B14F-4D97-AF65-F5344CB8AC3E}">
        <p14:creationId xmlns:p14="http://schemas.microsoft.com/office/powerpoint/2010/main" val="394303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</a:t>
            </a:r>
            <a:r>
              <a:rPr lang="en-US" altLang="zh-CN" dirty="0"/>
              <a:t>Debug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到时候你参加工作之后，打击都很忙，哪有时间看你的破代码帮你检查？只能靠自己</a:t>
            </a:r>
            <a:r>
              <a:rPr lang="en-US" altLang="zh-CN" sz="2000" dirty="0"/>
              <a:t>debug</a:t>
            </a:r>
            <a:r>
              <a:rPr lang="zh-CN" altLang="en-US" sz="2000" dirty="0"/>
              <a:t>啊</a:t>
            </a:r>
            <a:r>
              <a:rPr lang="en-US" altLang="zh-CN" sz="2000" dirty="0"/>
              <a:t>~</a:t>
            </a:r>
            <a:r>
              <a:rPr lang="zh-CN" altLang="en-US" sz="2000" dirty="0"/>
              <a:t>以前不知道怎么自己检查程序，现在知道，就是自己</a:t>
            </a:r>
            <a:r>
              <a:rPr lang="en-US" altLang="zh-CN" sz="2000" dirty="0"/>
              <a:t>debug</a:t>
            </a:r>
            <a:r>
              <a:rPr lang="zh-CN" altLang="en-US" sz="2000" dirty="0"/>
              <a:t>！所以要学会自己解决问题，独立解决问题的能力非常重要，以前的“不懂就问”已经过时了，现在需要建立起来的思维模式是“</a:t>
            </a:r>
            <a:r>
              <a:rPr lang="zh-CN" altLang="en-US" sz="2000" b="1" dirty="0"/>
              <a:t>不懂就去学会自己解决</a:t>
            </a:r>
            <a:r>
              <a:rPr lang="zh-CN" altLang="en-US" sz="2000" dirty="0"/>
              <a:t>！”</a:t>
            </a:r>
            <a:endParaRPr lang="en-US" altLang="zh-CN" sz="2000" dirty="0"/>
          </a:p>
          <a:p>
            <a:r>
              <a:rPr lang="zh-CN" altLang="en-US" sz="2000" dirty="0"/>
              <a:t>自己写的代码的思路都不清楚你怎么能</a:t>
            </a:r>
            <a:r>
              <a:rPr lang="en-US" altLang="zh-CN" sz="2000" dirty="0"/>
              <a:t>debug</a:t>
            </a:r>
            <a:r>
              <a:rPr lang="zh-CN" altLang="en-US" sz="2000" dirty="0"/>
              <a:t>出来！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学会使用搜索：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1550" y="6356350"/>
            <a:ext cx="2743200" cy="365125"/>
          </a:xfrm>
        </p:spPr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11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88" y="358458"/>
            <a:ext cx="6828112" cy="1882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9" y="3981874"/>
            <a:ext cx="5329316" cy="13444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63" y="4760038"/>
            <a:ext cx="5168436" cy="1596312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75923" y="5247378"/>
            <a:ext cx="2622487" cy="10006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9914" y="5539511"/>
            <a:ext cx="209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学会独立解决问题</a:t>
            </a:r>
          </a:p>
        </p:txBody>
      </p:sp>
    </p:spTree>
    <p:extLst>
      <p:ext uri="{BB962C8B-B14F-4D97-AF65-F5344CB8AC3E}">
        <p14:creationId xmlns:p14="http://schemas.microsoft.com/office/powerpoint/2010/main" val="123767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做事认真</a:t>
            </a:r>
            <a:r>
              <a:rPr lang="zh-CN" altLang="en-US" dirty="0"/>
              <a:t>：认真读题，认真思考，认真写代码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能给自己减少很多麻烦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zh-CN" altLang="en-US" sz="1800" dirty="0"/>
              <a:t>自己写的代码的思路都不清楚你怎么能</a:t>
            </a:r>
            <a:r>
              <a:rPr lang="en-US" altLang="zh-CN" sz="1800" dirty="0"/>
              <a:t>debug</a:t>
            </a:r>
            <a:r>
              <a:rPr lang="zh-CN" altLang="en-US" sz="1800" dirty="0"/>
              <a:t>出来！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多思考</a:t>
            </a:r>
            <a:r>
              <a:rPr lang="zh-CN" altLang="en-US" dirty="0"/>
              <a:t>：很多好的解法都是经过很好的思考得出的</a:t>
            </a:r>
            <a:endParaRPr lang="en-US" altLang="zh-CN" dirty="0"/>
          </a:p>
          <a:p>
            <a:r>
              <a:rPr lang="zh-CN" altLang="en-US" dirty="0"/>
              <a:t>你得去学习！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多学习</a:t>
            </a:r>
            <a:r>
              <a:rPr lang="zh-CN" altLang="en-US" dirty="0"/>
              <a:t>：很多知识不知道没关系，学习过了就懂了，前提是你有去学习  敲黑板！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12</a:t>
            </a:fld>
            <a:r>
              <a:rPr lang="en-US" altLang="zh-CN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28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13</a:t>
            </a:fld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20859" y="2967335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祝大家考试顺利！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930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时间与日期问题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闰年问题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5E1-447D-4488-BACC-BCE3A3E1CD69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41" y="1453080"/>
            <a:ext cx="8950340" cy="46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时间与日期问题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闰年问题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5E1-447D-4488-BACC-BCE3A3E1CD69}" type="datetime1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EAE5-95F4-4F8B-BD48-32CBA86E677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5832"/>
            <a:ext cx="11336084" cy="28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时间与日期问题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日历问题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4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43" y="1391365"/>
            <a:ext cx="8244126" cy="48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时间与日期问题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日历问题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知道相差的月数</a:t>
            </a:r>
            <a:endParaRPr lang="en-US" altLang="zh-CN" dirty="0"/>
          </a:p>
          <a:p>
            <a:r>
              <a:rPr lang="zh-CN" altLang="en-US" dirty="0"/>
              <a:t>知道相差的天数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找到一个参考时间点</a:t>
            </a:r>
            <a:endParaRPr lang="en-US" altLang="zh-CN" dirty="0"/>
          </a:p>
          <a:p>
            <a:r>
              <a:rPr lang="zh-CN" altLang="en-US" dirty="0"/>
              <a:t>分别求出两个时间与参考</a:t>
            </a:r>
            <a:endParaRPr lang="en-US" altLang="zh-CN" dirty="0"/>
          </a:p>
          <a:p>
            <a:r>
              <a:rPr lang="zh-CN" altLang="en-US" dirty="0"/>
              <a:t>时间点的差</a:t>
            </a:r>
            <a:endParaRPr lang="en-US" altLang="zh-CN" dirty="0"/>
          </a:p>
          <a:p>
            <a:r>
              <a:rPr lang="zh-CN" altLang="en-US" dirty="0"/>
              <a:t>再用两个差相比较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5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84" y="1825625"/>
            <a:ext cx="6852399" cy="40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6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372"/>
            <a:ext cx="10260286" cy="2177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数字方格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6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2730"/>
            <a:ext cx="6966640" cy="24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数字方格</a:t>
            </a:r>
          </a:p>
          <a:p>
            <a:r>
              <a:rPr lang="zh-CN" altLang="en-US" dirty="0"/>
              <a:t>可以用三个</a:t>
            </a:r>
            <a:r>
              <a:rPr lang="en-US" altLang="zh-CN" dirty="0"/>
              <a:t>for</a:t>
            </a:r>
            <a:r>
              <a:rPr lang="zh-CN" altLang="en-US" dirty="0"/>
              <a:t>循环将所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有情形遍历一边</a:t>
            </a:r>
            <a:endParaRPr lang="en-US" altLang="zh-CN" dirty="0"/>
          </a:p>
          <a:p>
            <a:r>
              <a:rPr lang="zh-CN" altLang="en-US" dirty="0"/>
              <a:t>因为求最大值，所以可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以从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  <a:r>
              <a:rPr lang="zh-CN" altLang="en-US" dirty="0"/>
              <a:t>遍历</a:t>
            </a:r>
            <a:endParaRPr lang="en-US" altLang="zh-CN" dirty="0"/>
          </a:p>
          <a:p>
            <a:r>
              <a:rPr lang="zh-CN" altLang="en-US" dirty="0"/>
              <a:t>比较</a:t>
            </a:r>
            <a:r>
              <a:rPr lang="en-US" altLang="zh-CN" dirty="0"/>
              <a:t>max</a:t>
            </a:r>
            <a:r>
              <a:rPr lang="zh-CN" altLang="en-US" dirty="0"/>
              <a:t>与三数之和可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以减少操作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7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91" y="937044"/>
            <a:ext cx="6569009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一元三次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方程求解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8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76" y="665429"/>
            <a:ext cx="8929002" cy="521932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9569513" y="3675707"/>
            <a:ext cx="679010" cy="120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714368" y="2507810"/>
            <a:ext cx="1493822" cy="1176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中值定理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890910" y="2858585"/>
            <a:ext cx="11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中值定理</a:t>
            </a:r>
          </a:p>
        </p:txBody>
      </p:sp>
    </p:spTree>
    <p:extLst>
      <p:ext uri="{BB962C8B-B14F-4D97-AF65-F5344CB8AC3E}">
        <p14:creationId xmlns:p14="http://schemas.microsoft.com/office/powerpoint/2010/main" val="131596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一元三次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方程求解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根据中值定理，我们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只要找到两个函数值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之积小于</a:t>
            </a:r>
            <a:r>
              <a:rPr lang="en-US" altLang="zh-CN" dirty="0"/>
              <a:t>0</a:t>
            </a:r>
            <a:r>
              <a:rPr lang="zh-CN" altLang="en-US" dirty="0"/>
              <a:t>就能找到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54F4-CD07-444D-BFE2-D9517094314B}" type="datetime1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fld id="{C1C7EAE5-95F4-4F8B-BD48-32CBA86E6770}" type="slidenum">
              <a:rPr lang="zh-CN" altLang="en-US" smtClean="0"/>
              <a:pPr/>
              <a:t>9</a:t>
            </a:fld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49" y="161075"/>
            <a:ext cx="7580768" cy="62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334</Words>
  <Application>Microsoft Office PowerPoint</Application>
  <PresentationFormat>宽屏</PresentationFormat>
  <Paragraphs>98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习题课</vt:lpstr>
      <vt:lpstr>时间与日期问题</vt:lpstr>
      <vt:lpstr>时间与日期问题</vt:lpstr>
      <vt:lpstr>时间与日期问题</vt:lpstr>
      <vt:lpstr>时间与日期问题</vt:lpstr>
      <vt:lpstr>枚举</vt:lpstr>
      <vt:lpstr>枚举</vt:lpstr>
      <vt:lpstr>枚举</vt:lpstr>
      <vt:lpstr>枚举</vt:lpstr>
      <vt:lpstr>Tips</vt:lpstr>
      <vt:lpstr>Tips</vt:lpstr>
      <vt:lpstr>Tips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guangpeng zeng</dc:creator>
  <cp:lastModifiedBy>ys xu</cp:lastModifiedBy>
  <cp:revision>14</cp:revision>
  <dcterms:created xsi:type="dcterms:W3CDTF">2017-07-13T02:33:41Z</dcterms:created>
  <dcterms:modified xsi:type="dcterms:W3CDTF">2018-05-02T03:19:35Z</dcterms:modified>
</cp:coreProperties>
</file>