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48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8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55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21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14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99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67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64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8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7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7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52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5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72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6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65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12EAD-57EA-42ED-A16E-B9B931D4DBFF}" type="datetimeFigureOut">
              <a:rPr lang="fr-FR" smtClean="0"/>
              <a:t>19/10/2022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FF7D-411B-4CE2-BF87-AD1AFFCEA7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9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4E3A0-13F4-288C-790B-6964935A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257578"/>
            <a:ext cx="11831392" cy="5203064"/>
          </a:xfrm>
        </p:spPr>
        <p:txBody>
          <a:bodyPr/>
          <a:lstStyle/>
          <a:p>
            <a:pPr algn="ctr"/>
            <a:r>
              <a:rPr lang="fr-FR" sz="9600" b="1" dirty="0"/>
              <a:t>SUMMER-CODE 2022</a:t>
            </a:r>
          </a:p>
        </p:txBody>
      </p:sp>
    </p:spTree>
    <p:extLst>
      <p:ext uri="{BB962C8B-B14F-4D97-AF65-F5344CB8AC3E}">
        <p14:creationId xmlns:p14="http://schemas.microsoft.com/office/powerpoint/2010/main" val="20205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A970943-9FF3-DC12-FCE6-7C550C9426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>
          <a:xfrm>
            <a:off x="7670763" y="1143000"/>
            <a:ext cx="4087500" cy="543810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80AC1-DCF0-F110-A847-4C83A5D4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457200"/>
            <a:ext cx="9839458" cy="1371600"/>
          </a:xfrm>
        </p:spPr>
        <p:txBody>
          <a:bodyPr>
            <a:normAutofit/>
          </a:bodyPr>
          <a:lstStyle/>
          <a:p>
            <a:r>
              <a:rPr lang="fr-FR" sz="2000" b="1" dirty="0"/>
              <a:t>ANDRY ANDRIANINA  Mialy Andio</a:t>
            </a:r>
          </a:p>
          <a:p>
            <a:r>
              <a:rPr lang="fr-FR" sz="2000" b="1" dirty="0"/>
              <a:t>ANDRIAMPENOMANANA Nambinintsoa Fiderana</a:t>
            </a:r>
          </a:p>
          <a:p>
            <a:r>
              <a:rPr lang="fr-FR" sz="2000" b="1" dirty="0"/>
              <a:t>FANOMEZANTSOA Tsaratsiry Tahina</a:t>
            </a:r>
          </a:p>
        </p:txBody>
      </p:sp>
      <p:pic>
        <p:nvPicPr>
          <p:cNvPr id="8" name="Espace réservé pour une image  5">
            <a:extLst>
              <a:ext uri="{FF2B5EF4-FFF2-40B4-BE49-F238E27FC236}">
                <a16:creationId xmlns:a16="http://schemas.microsoft.com/office/drawing/2014/main" id="{E67EFDC8-F909-B48A-7573-E8DC445F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8" b="4168"/>
          <a:stretch/>
        </p:blipFill>
        <p:spPr>
          <a:xfrm>
            <a:off x="263265" y="1996225"/>
            <a:ext cx="7193603" cy="458487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08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12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SUMMER-CODE 2022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SUMMER-CODE 2022</dc:title>
  <dc:creator>ANDRIAMPENOMANANA Fy</dc:creator>
  <cp:lastModifiedBy>ANDRIAMPENOMANANA Fy</cp:lastModifiedBy>
  <cp:revision>1</cp:revision>
  <dcterms:created xsi:type="dcterms:W3CDTF">2022-10-19T14:43:25Z</dcterms:created>
  <dcterms:modified xsi:type="dcterms:W3CDTF">2022-10-19T14:49:07Z</dcterms:modified>
</cp:coreProperties>
</file>