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862" y="-3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3F5E-9C29-FA19-30DF-151BF8354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A52E2-AA23-BE6F-5D47-0FAC5AC09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35A2C-560E-EFCE-731F-1827E221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CDE-0CB4-4884-8DA5-23BF489BCEE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DE826-D875-6A1A-A13F-46158E14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729D-C662-5CB3-BDA7-0DB3692A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14-9F0B-4026-A6C0-106B0029E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6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EB13-EC37-2E27-EC6E-8484257D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22D15-2BFB-C5F9-FF18-A7BB0373F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6E63-BB39-1D09-8567-335E26A7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CDE-0CB4-4884-8DA5-23BF489BCEE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7E096-3B8D-BB80-49D7-40774565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0574-1156-A050-A5BE-470F3FE0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14-9F0B-4026-A6C0-106B0029E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9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69AE0-BEC2-791D-2305-FAC2FDDBC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69EE8-E0EB-1FEE-EBE5-9452766E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D014-F6FB-249F-6FB7-4B847D9A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CDE-0CB4-4884-8DA5-23BF489BCEE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D31F-36BE-50B7-1B6B-82ED9E50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84-67D3-7E0C-E52F-0520BAFB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14-9F0B-4026-A6C0-106B0029E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77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CD04-D4AE-29A2-465F-E5840C6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1299-7ACF-9D99-E8E1-B2A2273D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9D2D-940A-6129-D404-8821D498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CDE-0CB4-4884-8DA5-23BF489BCEE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10CB-0360-EE57-CB50-91D14741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ACF3D-B5C4-35E6-6F1F-ECF6B852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14-9F0B-4026-A6C0-106B0029E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9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F753-CEEC-068D-439D-578773F8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F5377-02C3-1776-6E06-D2E6CB9B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7D25-0D60-79EE-AA9B-30C92FBE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CDE-0CB4-4884-8DA5-23BF489BCEE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673A-EDD7-46D5-BACB-EDDA91A3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E5789-48C4-8CB4-70FA-903E94F8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14-9F0B-4026-A6C0-106B0029E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5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2F7B-F787-C74C-BF0A-9947A8ED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B3B0-251C-88B3-EA06-2AF6DDDE2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23D3F-2CDE-BD6E-DE5B-C756609B5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26289-C8AD-7C90-650E-A3775E03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CDE-0CB4-4884-8DA5-23BF489BCEE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88E24-E1FC-C0D6-3946-CDC02489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622DC-8BFC-A04C-3FFA-84B3DF3E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14-9F0B-4026-A6C0-106B0029E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3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2470-5260-3748-35F1-7660BAF8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BCD-4820-87D6-A765-97D828C32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3F73B-1065-AC4C-26B0-9164183C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7F9A0-0FE1-C78C-B2CF-20B8F0E5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46984-252E-602E-A36C-5E98E5FF1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BC611-6388-14D0-C460-AD20241E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CDE-0CB4-4884-8DA5-23BF489BCEE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AED16-4EBB-6B12-A0E1-DAFE5B4A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145FC-14E4-59D1-07C6-4638C5FF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14-9F0B-4026-A6C0-106B0029E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67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F16C-E926-72E1-6C32-93DFCF99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64F26-91D1-6815-81FD-6060F9CD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CDE-0CB4-4884-8DA5-23BF489BCEE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AFD55-1CC7-6ECB-C607-E8713CAF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3E417-83B9-4508-996A-53FE9730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14-9F0B-4026-A6C0-106B0029E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9865D-EFD4-4C00-1DCE-DFBA266B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CDE-0CB4-4884-8DA5-23BF489BCEE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BD6AD-4E08-9EA8-ED49-68A3E039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73CE-9A51-DCE4-E37E-3A9A3EEF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14-9F0B-4026-A6C0-106B0029E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0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7A84-3DBE-26AC-A8AB-C29AA10B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D83C-51FD-C63D-2269-29AC2FC0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CE5B9-2A24-4D27-3470-412282136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C10EB-C274-3863-6393-CBDE9463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CDE-0CB4-4884-8DA5-23BF489BCEE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5E9CD-4467-DA17-79E2-8F954031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FE6C9-1F55-3086-5AC4-1399970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14-9F0B-4026-A6C0-106B0029E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0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0C64-62D2-BB88-07B6-A76D9D9D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A52DB-F134-8BF7-695F-1F5868A71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540BC-FA3C-8A8A-7762-E4F6E7A96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4F728-0FF9-E2C1-E370-B57323B7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CDE-0CB4-4884-8DA5-23BF489BCEE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99D7C-9B9D-4404-6C2E-B678EFA1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C163C-0512-5BE8-4780-1E0363BD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14-9F0B-4026-A6C0-106B0029E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E6F9D-D9BA-EC1D-F8D0-A0395742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2DE8F-E725-3CB8-97CF-812F6C1F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14A0-CEAC-D7FB-A7C6-65C54035B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BA7CDE-0CB4-4884-8DA5-23BF489BCEE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60CA-5288-EDA9-3F7D-C11A7088A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5C15-2EAC-0983-A774-1A25A0B35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5D4914-9F0B-4026-A6C0-106B0029E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7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0919FC-DEE9-1906-8578-2C7E2C96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29" y="745807"/>
            <a:ext cx="5589541" cy="53663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E357E-B138-768D-36A3-63C360691CEB}"/>
              </a:ext>
            </a:extLst>
          </p:cNvPr>
          <p:cNvCxnSpPr>
            <a:cxnSpLocks/>
          </p:cNvCxnSpPr>
          <p:nvPr/>
        </p:nvCxnSpPr>
        <p:spPr>
          <a:xfrm>
            <a:off x="11463591" y="877017"/>
            <a:ext cx="0" cy="514485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DD171F-1D50-7C15-3719-657FC4826EB4}"/>
              </a:ext>
            </a:extLst>
          </p:cNvPr>
          <p:cNvCxnSpPr>
            <a:cxnSpLocks/>
          </p:cNvCxnSpPr>
          <p:nvPr/>
        </p:nvCxnSpPr>
        <p:spPr>
          <a:xfrm>
            <a:off x="1102524" y="1557819"/>
            <a:ext cx="9626764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842D90-E5CD-26DC-789F-666383CB74D0}"/>
              </a:ext>
            </a:extLst>
          </p:cNvPr>
          <p:cNvCxnSpPr>
            <a:cxnSpLocks/>
          </p:cNvCxnSpPr>
          <p:nvPr/>
        </p:nvCxnSpPr>
        <p:spPr>
          <a:xfrm>
            <a:off x="1229032" y="3876560"/>
            <a:ext cx="9500256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32E37-8F84-A520-603A-E4807B7F231F}"/>
              </a:ext>
            </a:extLst>
          </p:cNvPr>
          <p:cNvCxnSpPr>
            <a:cxnSpLocks/>
          </p:cNvCxnSpPr>
          <p:nvPr/>
        </p:nvCxnSpPr>
        <p:spPr>
          <a:xfrm flipV="1">
            <a:off x="7314545" y="614819"/>
            <a:ext cx="0" cy="618265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2C6654-F580-945D-7226-3EF9E9D06028}"/>
              </a:ext>
            </a:extLst>
          </p:cNvPr>
          <p:cNvCxnSpPr>
            <a:cxnSpLocks/>
          </p:cNvCxnSpPr>
          <p:nvPr/>
        </p:nvCxnSpPr>
        <p:spPr>
          <a:xfrm flipV="1">
            <a:off x="4882700" y="467462"/>
            <a:ext cx="0" cy="633000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21F918-1E10-A62D-31A7-5D8979388B1B}"/>
              </a:ext>
            </a:extLst>
          </p:cNvPr>
          <p:cNvCxnSpPr>
            <a:cxnSpLocks/>
          </p:cNvCxnSpPr>
          <p:nvPr/>
        </p:nvCxnSpPr>
        <p:spPr>
          <a:xfrm flipV="1">
            <a:off x="7469939" y="375920"/>
            <a:ext cx="0" cy="642155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73398C-16FC-80F4-D450-7A020027FE47}"/>
              </a:ext>
            </a:extLst>
          </p:cNvPr>
          <p:cNvCxnSpPr>
            <a:cxnSpLocks/>
          </p:cNvCxnSpPr>
          <p:nvPr/>
        </p:nvCxnSpPr>
        <p:spPr>
          <a:xfrm flipV="1">
            <a:off x="4721205" y="375920"/>
            <a:ext cx="0" cy="642155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E14F7D-24D2-A335-306D-8C9E37EC6F75}"/>
              </a:ext>
            </a:extLst>
          </p:cNvPr>
          <p:cNvCxnSpPr>
            <a:cxnSpLocks/>
          </p:cNvCxnSpPr>
          <p:nvPr/>
        </p:nvCxnSpPr>
        <p:spPr>
          <a:xfrm flipV="1">
            <a:off x="6779583" y="690880"/>
            <a:ext cx="0" cy="610659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A69DDB-1DC8-270B-5558-2105458D076E}"/>
              </a:ext>
            </a:extLst>
          </p:cNvPr>
          <p:cNvCxnSpPr>
            <a:cxnSpLocks/>
          </p:cNvCxnSpPr>
          <p:nvPr/>
        </p:nvCxnSpPr>
        <p:spPr>
          <a:xfrm flipV="1">
            <a:off x="5414051" y="690880"/>
            <a:ext cx="0" cy="610659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35B9E8-B08C-172E-793A-61473428D3C2}"/>
              </a:ext>
            </a:extLst>
          </p:cNvPr>
          <p:cNvCxnSpPr>
            <a:cxnSpLocks/>
          </p:cNvCxnSpPr>
          <p:nvPr/>
        </p:nvCxnSpPr>
        <p:spPr>
          <a:xfrm flipH="1" flipV="1">
            <a:off x="5684951" y="822960"/>
            <a:ext cx="8051" cy="583501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5341D2-5A6B-EC8E-9DD2-604ED251E713}"/>
              </a:ext>
            </a:extLst>
          </p:cNvPr>
          <p:cNvCxnSpPr>
            <a:cxnSpLocks/>
          </p:cNvCxnSpPr>
          <p:nvPr/>
        </p:nvCxnSpPr>
        <p:spPr>
          <a:xfrm flipV="1">
            <a:off x="6509774" y="848360"/>
            <a:ext cx="0" cy="580961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E7061A-AA97-8FCF-3C21-3DBB63A24D9D}"/>
              </a:ext>
            </a:extLst>
          </p:cNvPr>
          <p:cNvCxnSpPr>
            <a:cxnSpLocks/>
          </p:cNvCxnSpPr>
          <p:nvPr/>
        </p:nvCxnSpPr>
        <p:spPr>
          <a:xfrm flipV="1">
            <a:off x="5984220" y="822960"/>
            <a:ext cx="0" cy="549783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BE62308-7E4D-B990-25C6-D03ACE937D4D}"/>
              </a:ext>
            </a:extLst>
          </p:cNvPr>
          <p:cNvCxnSpPr>
            <a:cxnSpLocks/>
          </p:cNvCxnSpPr>
          <p:nvPr/>
        </p:nvCxnSpPr>
        <p:spPr>
          <a:xfrm flipV="1">
            <a:off x="6209009" y="822960"/>
            <a:ext cx="0" cy="567118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90493B-85BA-F74D-8269-496DBFEA36FF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6089510" y="745807"/>
            <a:ext cx="6490" cy="6077903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7A764A-1A51-14DC-CE1A-58FC4018CE8D}"/>
              </a:ext>
            </a:extLst>
          </p:cNvPr>
          <p:cNvCxnSpPr>
            <a:cxnSpLocks/>
          </p:cNvCxnSpPr>
          <p:nvPr/>
        </p:nvCxnSpPr>
        <p:spPr>
          <a:xfrm>
            <a:off x="1102523" y="1133535"/>
            <a:ext cx="9189557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8E3AAE-4DC9-E965-5FCB-4877E5E7820D}"/>
              </a:ext>
            </a:extLst>
          </p:cNvPr>
          <p:cNvCxnSpPr>
            <a:cxnSpLocks/>
          </p:cNvCxnSpPr>
          <p:nvPr/>
        </p:nvCxnSpPr>
        <p:spPr>
          <a:xfrm>
            <a:off x="1229032" y="4058531"/>
            <a:ext cx="9098608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5650A5D-97AC-0966-FCEB-3BEF6B2C0682}"/>
              </a:ext>
            </a:extLst>
          </p:cNvPr>
          <p:cNvCxnSpPr>
            <a:cxnSpLocks/>
          </p:cNvCxnSpPr>
          <p:nvPr/>
        </p:nvCxnSpPr>
        <p:spPr>
          <a:xfrm>
            <a:off x="1284502" y="6021869"/>
            <a:ext cx="10048978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237033-B27F-1FCA-B715-7B4DBC7E933E}"/>
              </a:ext>
            </a:extLst>
          </p:cNvPr>
          <p:cNvCxnSpPr>
            <a:cxnSpLocks/>
          </p:cNvCxnSpPr>
          <p:nvPr/>
        </p:nvCxnSpPr>
        <p:spPr>
          <a:xfrm>
            <a:off x="1102523" y="868856"/>
            <a:ext cx="10230957" cy="816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14005D8-E124-32D2-8BBB-F40DFCB68B18}"/>
              </a:ext>
            </a:extLst>
          </p:cNvPr>
          <p:cNvCxnSpPr>
            <a:cxnSpLocks/>
          </p:cNvCxnSpPr>
          <p:nvPr/>
        </p:nvCxnSpPr>
        <p:spPr>
          <a:xfrm flipH="1" flipV="1">
            <a:off x="8734726" y="185522"/>
            <a:ext cx="8791" cy="667247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B43973-794B-48A7-6D83-820655224C73}"/>
              </a:ext>
            </a:extLst>
          </p:cNvPr>
          <p:cNvCxnSpPr>
            <a:cxnSpLocks/>
          </p:cNvCxnSpPr>
          <p:nvPr/>
        </p:nvCxnSpPr>
        <p:spPr>
          <a:xfrm flipV="1">
            <a:off x="3452414" y="274320"/>
            <a:ext cx="0" cy="652315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D5648E-9662-205A-160D-3F2EEC963862}"/>
              </a:ext>
            </a:extLst>
          </p:cNvPr>
          <p:cNvCxnSpPr>
            <a:cxnSpLocks/>
          </p:cNvCxnSpPr>
          <p:nvPr/>
        </p:nvCxnSpPr>
        <p:spPr>
          <a:xfrm flipH="1">
            <a:off x="8736453" y="877017"/>
            <a:ext cx="272713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453B493-D247-AFC5-C228-5B7368D0ED2D}"/>
              </a:ext>
            </a:extLst>
          </p:cNvPr>
          <p:cNvCxnSpPr>
            <a:cxnSpLocks/>
          </p:cNvCxnSpPr>
          <p:nvPr/>
        </p:nvCxnSpPr>
        <p:spPr>
          <a:xfrm flipH="1">
            <a:off x="8736453" y="6021869"/>
            <a:ext cx="272713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10F6F8-C8FD-B90D-28BB-C28EC8556670}"/>
              </a:ext>
            </a:extLst>
          </p:cNvPr>
          <p:cNvCxnSpPr>
            <a:cxnSpLocks/>
          </p:cNvCxnSpPr>
          <p:nvPr/>
        </p:nvCxnSpPr>
        <p:spPr>
          <a:xfrm>
            <a:off x="1102523" y="974171"/>
            <a:ext cx="1000809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2EFA082-19A3-A33B-C7B8-AF9046F02FD5}"/>
              </a:ext>
            </a:extLst>
          </p:cNvPr>
          <p:cNvCxnSpPr>
            <a:cxnSpLocks/>
          </p:cNvCxnSpPr>
          <p:nvPr/>
        </p:nvCxnSpPr>
        <p:spPr>
          <a:xfrm>
            <a:off x="11110613" y="974171"/>
            <a:ext cx="0" cy="504769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4913546-23AD-E02E-26D1-4915A518E722}"/>
              </a:ext>
            </a:extLst>
          </p:cNvPr>
          <p:cNvCxnSpPr>
            <a:cxnSpLocks/>
          </p:cNvCxnSpPr>
          <p:nvPr/>
        </p:nvCxnSpPr>
        <p:spPr>
          <a:xfrm flipH="1">
            <a:off x="8736453" y="974171"/>
            <a:ext cx="23741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A575E65-D7E8-8A2D-8662-0C86B2AA28FB}"/>
              </a:ext>
            </a:extLst>
          </p:cNvPr>
          <p:cNvCxnSpPr>
            <a:cxnSpLocks/>
          </p:cNvCxnSpPr>
          <p:nvPr/>
        </p:nvCxnSpPr>
        <p:spPr>
          <a:xfrm flipV="1">
            <a:off x="10738748" y="974171"/>
            <a:ext cx="0" cy="58364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024ED32-4CBD-14BF-B2AB-437105890B29}"/>
              </a:ext>
            </a:extLst>
          </p:cNvPr>
          <p:cNvCxnSpPr>
            <a:cxnSpLocks/>
          </p:cNvCxnSpPr>
          <p:nvPr/>
        </p:nvCxnSpPr>
        <p:spPr>
          <a:xfrm flipH="1">
            <a:off x="10729288" y="1557819"/>
            <a:ext cx="12001" cy="231874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3AC33E2-8941-E080-1BD2-2049F62065E9}"/>
              </a:ext>
            </a:extLst>
          </p:cNvPr>
          <p:cNvCxnSpPr>
            <a:cxnSpLocks/>
          </p:cNvCxnSpPr>
          <p:nvPr/>
        </p:nvCxnSpPr>
        <p:spPr>
          <a:xfrm flipV="1">
            <a:off x="10729288" y="3876560"/>
            <a:ext cx="0" cy="214530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E5B4BF9-F2EA-02A0-B7DC-DE2858900104}"/>
              </a:ext>
            </a:extLst>
          </p:cNvPr>
          <p:cNvCxnSpPr>
            <a:cxnSpLocks/>
          </p:cNvCxnSpPr>
          <p:nvPr/>
        </p:nvCxnSpPr>
        <p:spPr>
          <a:xfrm flipV="1">
            <a:off x="10372988" y="1133535"/>
            <a:ext cx="0" cy="42428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CAAA07E-BBB4-45CB-E37A-700C00CAC030}"/>
              </a:ext>
            </a:extLst>
          </p:cNvPr>
          <p:cNvCxnSpPr>
            <a:cxnSpLocks/>
          </p:cNvCxnSpPr>
          <p:nvPr/>
        </p:nvCxnSpPr>
        <p:spPr>
          <a:xfrm flipV="1">
            <a:off x="10372988" y="4058531"/>
            <a:ext cx="0" cy="19633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69D637F-3F59-E6E8-D40F-C404F557B246}"/>
              </a:ext>
            </a:extLst>
          </p:cNvPr>
          <p:cNvCxnSpPr>
            <a:cxnSpLocks/>
          </p:cNvCxnSpPr>
          <p:nvPr/>
        </p:nvCxnSpPr>
        <p:spPr>
          <a:xfrm flipH="1">
            <a:off x="8736453" y="1133535"/>
            <a:ext cx="16365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1BD039F-2C3F-35B4-AD5D-D65B8C38DEF6}"/>
              </a:ext>
            </a:extLst>
          </p:cNvPr>
          <p:cNvCxnSpPr>
            <a:cxnSpLocks/>
          </p:cNvCxnSpPr>
          <p:nvPr/>
        </p:nvCxnSpPr>
        <p:spPr>
          <a:xfrm flipH="1">
            <a:off x="8736453" y="1557819"/>
            <a:ext cx="200229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706F0F0-7767-0C51-7136-6C93A879F86A}"/>
              </a:ext>
            </a:extLst>
          </p:cNvPr>
          <p:cNvCxnSpPr>
            <a:cxnSpLocks/>
          </p:cNvCxnSpPr>
          <p:nvPr/>
        </p:nvCxnSpPr>
        <p:spPr>
          <a:xfrm flipH="1">
            <a:off x="8736453" y="3876560"/>
            <a:ext cx="19928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B9038C-A1DF-9A7E-FA54-1413CC962D61}"/>
              </a:ext>
            </a:extLst>
          </p:cNvPr>
          <p:cNvCxnSpPr>
            <a:cxnSpLocks/>
          </p:cNvCxnSpPr>
          <p:nvPr/>
        </p:nvCxnSpPr>
        <p:spPr>
          <a:xfrm flipH="1">
            <a:off x="8736453" y="4058531"/>
            <a:ext cx="16365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BA43634-EB4D-DF52-DF2F-694193EEB227}"/>
              </a:ext>
            </a:extLst>
          </p:cNvPr>
          <p:cNvCxnSpPr>
            <a:cxnSpLocks/>
          </p:cNvCxnSpPr>
          <p:nvPr/>
        </p:nvCxnSpPr>
        <p:spPr>
          <a:xfrm flipH="1">
            <a:off x="3452414" y="185522"/>
            <a:ext cx="5284039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712254A-7CB3-B288-1476-68C86BD72F60}"/>
              </a:ext>
            </a:extLst>
          </p:cNvPr>
          <p:cNvCxnSpPr>
            <a:cxnSpLocks/>
          </p:cNvCxnSpPr>
          <p:nvPr/>
        </p:nvCxnSpPr>
        <p:spPr>
          <a:xfrm flipH="1">
            <a:off x="4720097" y="315062"/>
            <a:ext cx="275180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BAF4DD1-EE83-EF43-8E7B-DF5744750162}"/>
              </a:ext>
            </a:extLst>
          </p:cNvPr>
          <p:cNvCxnSpPr>
            <a:cxnSpLocks/>
          </p:cNvCxnSpPr>
          <p:nvPr/>
        </p:nvCxnSpPr>
        <p:spPr>
          <a:xfrm flipH="1">
            <a:off x="4882700" y="467462"/>
            <a:ext cx="2431845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D7AAB59-D71A-BFBF-803D-9E6396D62F6E}"/>
              </a:ext>
            </a:extLst>
          </p:cNvPr>
          <p:cNvCxnSpPr>
            <a:cxnSpLocks/>
          </p:cNvCxnSpPr>
          <p:nvPr/>
        </p:nvCxnSpPr>
        <p:spPr>
          <a:xfrm flipH="1">
            <a:off x="5414051" y="618807"/>
            <a:ext cx="13590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A4BA4D8-188D-EA17-6683-9C358F2466E0}"/>
              </a:ext>
            </a:extLst>
          </p:cNvPr>
          <p:cNvCxnSpPr>
            <a:cxnSpLocks/>
          </p:cNvCxnSpPr>
          <p:nvPr/>
        </p:nvCxnSpPr>
        <p:spPr>
          <a:xfrm flipH="1">
            <a:off x="3452414" y="315062"/>
            <a:ext cx="1266115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57E8E33-625C-62FF-3ABD-3B5AC47114D3}"/>
              </a:ext>
            </a:extLst>
          </p:cNvPr>
          <p:cNvCxnSpPr>
            <a:cxnSpLocks/>
          </p:cNvCxnSpPr>
          <p:nvPr/>
        </p:nvCxnSpPr>
        <p:spPr>
          <a:xfrm flipH="1">
            <a:off x="8734726" y="185522"/>
            <a:ext cx="8791" cy="6870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A733066-A2F5-B817-BAE9-34FE43E5B9CE}"/>
              </a:ext>
            </a:extLst>
          </p:cNvPr>
          <p:cNvCxnSpPr>
            <a:cxnSpLocks/>
          </p:cNvCxnSpPr>
          <p:nvPr/>
        </p:nvCxnSpPr>
        <p:spPr>
          <a:xfrm>
            <a:off x="7469939" y="315062"/>
            <a:ext cx="0" cy="55379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D9F0290-4B77-D1C4-543D-8F3CB80044C6}"/>
              </a:ext>
            </a:extLst>
          </p:cNvPr>
          <p:cNvCxnSpPr>
            <a:cxnSpLocks/>
          </p:cNvCxnSpPr>
          <p:nvPr/>
        </p:nvCxnSpPr>
        <p:spPr>
          <a:xfrm>
            <a:off x="7317879" y="467462"/>
            <a:ext cx="0" cy="41223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A57CB4E-FF83-2C23-073D-36F294E414B0}"/>
              </a:ext>
            </a:extLst>
          </p:cNvPr>
          <p:cNvCxnSpPr>
            <a:cxnSpLocks/>
          </p:cNvCxnSpPr>
          <p:nvPr/>
        </p:nvCxnSpPr>
        <p:spPr>
          <a:xfrm>
            <a:off x="6779583" y="618807"/>
            <a:ext cx="0" cy="2582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20E797B-5E09-FA0F-C57A-A82F0F8F6F1E}"/>
              </a:ext>
            </a:extLst>
          </p:cNvPr>
          <p:cNvCxnSpPr>
            <a:cxnSpLocks/>
          </p:cNvCxnSpPr>
          <p:nvPr/>
        </p:nvCxnSpPr>
        <p:spPr>
          <a:xfrm>
            <a:off x="5414051" y="614819"/>
            <a:ext cx="0" cy="2540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7C30AE7-9442-30EB-6CD8-F868AAD72114}"/>
              </a:ext>
            </a:extLst>
          </p:cNvPr>
          <p:cNvCxnSpPr>
            <a:cxnSpLocks/>
          </p:cNvCxnSpPr>
          <p:nvPr/>
        </p:nvCxnSpPr>
        <p:spPr>
          <a:xfrm>
            <a:off x="4882700" y="467462"/>
            <a:ext cx="0" cy="40139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CA9E298-4BD9-EE42-E533-3E1922C81EAC}"/>
              </a:ext>
            </a:extLst>
          </p:cNvPr>
          <p:cNvCxnSpPr>
            <a:cxnSpLocks/>
          </p:cNvCxnSpPr>
          <p:nvPr/>
        </p:nvCxnSpPr>
        <p:spPr>
          <a:xfrm>
            <a:off x="4718529" y="315062"/>
            <a:ext cx="0" cy="55379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6860D63-5B0F-0369-B0CD-5AFA8E392CC4}"/>
              </a:ext>
            </a:extLst>
          </p:cNvPr>
          <p:cNvCxnSpPr>
            <a:cxnSpLocks/>
          </p:cNvCxnSpPr>
          <p:nvPr/>
        </p:nvCxnSpPr>
        <p:spPr>
          <a:xfrm>
            <a:off x="3452414" y="185522"/>
            <a:ext cx="0" cy="6833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B0D932-D317-D59D-4AC0-5AA76B68D05D}"/>
              </a:ext>
            </a:extLst>
          </p:cNvPr>
          <p:cNvCxnSpPr>
            <a:cxnSpLocks/>
          </p:cNvCxnSpPr>
          <p:nvPr/>
        </p:nvCxnSpPr>
        <p:spPr>
          <a:xfrm flipH="1">
            <a:off x="5684951" y="6686345"/>
            <a:ext cx="83383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BBCA887-962F-9D5D-68F9-B4CA7E21214B}"/>
              </a:ext>
            </a:extLst>
          </p:cNvPr>
          <p:cNvCxnSpPr>
            <a:cxnSpLocks/>
          </p:cNvCxnSpPr>
          <p:nvPr/>
        </p:nvCxnSpPr>
        <p:spPr>
          <a:xfrm flipH="1">
            <a:off x="5684951" y="6519607"/>
            <a:ext cx="52405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D0C58C0-E4E1-5175-B9E5-C61614C58BD7}"/>
              </a:ext>
            </a:extLst>
          </p:cNvPr>
          <p:cNvCxnSpPr>
            <a:cxnSpLocks/>
          </p:cNvCxnSpPr>
          <p:nvPr/>
        </p:nvCxnSpPr>
        <p:spPr>
          <a:xfrm flipH="1">
            <a:off x="5684951" y="6339267"/>
            <a:ext cx="299269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BBA94CA-0151-EAED-0F51-160B30932DC7}"/>
              </a:ext>
            </a:extLst>
          </p:cNvPr>
          <p:cNvCxnSpPr>
            <a:cxnSpLocks/>
          </p:cNvCxnSpPr>
          <p:nvPr/>
        </p:nvCxnSpPr>
        <p:spPr>
          <a:xfrm>
            <a:off x="6509774" y="6021868"/>
            <a:ext cx="0" cy="6644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1D21143-FDD1-C8CF-E069-431AEB74C545}"/>
              </a:ext>
            </a:extLst>
          </p:cNvPr>
          <p:cNvCxnSpPr>
            <a:cxnSpLocks/>
          </p:cNvCxnSpPr>
          <p:nvPr/>
        </p:nvCxnSpPr>
        <p:spPr>
          <a:xfrm>
            <a:off x="5693002" y="6021868"/>
            <a:ext cx="0" cy="6644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84D61A-6C82-3893-DCC0-201E15AE9CCD}"/>
              </a:ext>
            </a:extLst>
          </p:cNvPr>
          <p:cNvCxnSpPr>
            <a:cxnSpLocks/>
          </p:cNvCxnSpPr>
          <p:nvPr/>
        </p:nvCxnSpPr>
        <p:spPr>
          <a:xfrm>
            <a:off x="6209009" y="6021868"/>
            <a:ext cx="0" cy="4977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2E6DB0F-9382-DD9A-655C-0FF82B269ABE}"/>
              </a:ext>
            </a:extLst>
          </p:cNvPr>
          <p:cNvCxnSpPr>
            <a:cxnSpLocks/>
          </p:cNvCxnSpPr>
          <p:nvPr/>
        </p:nvCxnSpPr>
        <p:spPr>
          <a:xfrm>
            <a:off x="5984220" y="6021868"/>
            <a:ext cx="0" cy="3173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CA86736-ED25-ECA0-1BED-CCC1B3704BF2}"/>
              </a:ext>
            </a:extLst>
          </p:cNvPr>
          <p:cNvCxnSpPr>
            <a:cxnSpLocks/>
          </p:cNvCxnSpPr>
          <p:nvPr/>
        </p:nvCxnSpPr>
        <p:spPr>
          <a:xfrm flipH="1">
            <a:off x="6089510" y="768667"/>
            <a:ext cx="68358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5DBDFBF-A232-33C7-E2D2-977B8224C057}"/>
              </a:ext>
            </a:extLst>
          </p:cNvPr>
          <p:cNvCxnSpPr>
            <a:cxnSpLocks/>
          </p:cNvCxnSpPr>
          <p:nvPr/>
        </p:nvCxnSpPr>
        <p:spPr>
          <a:xfrm>
            <a:off x="6097392" y="759677"/>
            <a:ext cx="1230" cy="1204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9A1447-4750-945A-3992-03995EE235C2}"/>
              </a:ext>
            </a:extLst>
          </p:cNvPr>
          <p:cNvCxnSpPr>
            <a:cxnSpLocks/>
          </p:cNvCxnSpPr>
          <p:nvPr/>
        </p:nvCxnSpPr>
        <p:spPr>
          <a:xfrm flipH="1">
            <a:off x="6255743" y="3955563"/>
            <a:ext cx="306244" cy="16589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E8CC41-9E3A-C2BE-4359-924A0217513F}"/>
              </a:ext>
            </a:extLst>
          </p:cNvPr>
          <p:cNvCxnSpPr>
            <a:cxnSpLocks/>
          </p:cNvCxnSpPr>
          <p:nvPr/>
        </p:nvCxnSpPr>
        <p:spPr>
          <a:xfrm>
            <a:off x="6509774" y="3876560"/>
            <a:ext cx="62476" cy="801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950A00-3E43-75AF-7D37-C22817E1C1D3}"/>
              </a:ext>
            </a:extLst>
          </p:cNvPr>
          <p:cNvCxnSpPr>
            <a:cxnSpLocks/>
          </p:cNvCxnSpPr>
          <p:nvPr/>
        </p:nvCxnSpPr>
        <p:spPr>
          <a:xfrm>
            <a:off x="6209009" y="4048707"/>
            <a:ext cx="46527" cy="827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8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4B191-5EF5-890C-5511-B6F851058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559B8A-A1F6-4A40-9652-FE1841D2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61" y="773563"/>
            <a:ext cx="5589541" cy="5366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F2F576-B67B-E2A2-C493-DCCB3DBBDC01}"/>
              </a:ext>
            </a:extLst>
          </p:cNvPr>
          <p:cNvSpPr txBox="1"/>
          <p:nvPr/>
        </p:nvSpPr>
        <p:spPr>
          <a:xfrm rot="5400000">
            <a:off x="10646095" y="3338700"/>
            <a:ext cx="79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30</a:t>
            </a:r>
            <a:r>
              <a:rPr lang="en-IN" sz="1200" dirty="0"/>
              <a:t> </a:t>
            </a:r>
            <a:r>
              <a:rPr lang="en-IN" sz="1100" dirty="0"/>
              <a:t>mm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EB961-6F9B-FAB1-F599-B1583DDA8642}"/>
              </a:ext>
            </a:extLst>
          </p:cNvPr>
          <p:cNvSpPr txBox="1"/>
          <p:nvPr/>
        </p:nvSpPr>
        <p:spPr>
          <a:xfrm rot="5400000">
            <a:off x="10178000" y="3394972"/>
            <a:ext cx="998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29.467 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B83A4-65D5-362D-0CED-429F7B5706E3}"/>
              </a:ext>
            </a:extLst>
          </p:cNvPr>
          <p:cNvSpPr txBox="1"/>
          <p:nvPr/>
        </p:nvSpPr>
        <p:spPr>
          <a:xfrm rot="5400000">
            <a:off x="9925404" y="2648741"/>
            <a:ext cx="79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13.5 mm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F06D5-633E-1C75-525C-326FBBE589AE}"/>
              </a:ext>
            </a:extLst>
          </p:cNvPr>
          <p:cNvSpPr txBox="1"/>
          <p:nvPr/>
        </p:nvSpPr>
        <p:spPr>
          <a:xfrm rot="5400000">
            <a:off x="9909810" y="1162947"/>
            <a:ext cx="79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3 mm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19BB1-16F3-9BD1-6D94-6C7ADF125B02}"/>
              </a:ext>
            </a:extLst>
          </p:cNvPr>
          <p:cNvSpPr txBox="1"/>
          <p:nvPr/>
        </p:nvSpPr>
        <p:spPr>
          <a:xfrm rot="5400000">
            <a:off x="9574405" y="1201086"/>
            <a:ext cx="79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2.5 mm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90CB0-CA73-62ED-C5ED-945520BEB754}"/>
              </a:ext>
            </a:extLst>
          </p:cNvPr>
          <p:cNvSpPr txBox="1"/>
          <p:nvPr/>
        </p:nvSpPr>
        <p:spPr>
          <a:xfrm rot="5400000">
            <a:off x="9484494" y="4830729"/>
            <a:ext cx="94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11.483 mm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1E02AC-41B0-06A3-7780-A3811407F177}"/>
              </a:ext>
            </a:extLst>
          </p:cNvPr>
          <p:cNvSpPr txBox="1"/>
          <p:nvPr/>
        </p:nvSpPr>
        <p:spPr>
          <a:xfrm rot="5400000">
            <a:off x="9914085" y="4784097"/>
            <a:ext cx="79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12.5 mm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6D3DC-B42B-AA18-E654-9F7BD6C71244}"/>
              </a:ext>
            </a:extLst>
          </p:cNvPr>
          <p:cNvSpPr txBox="1"/>
          <p:nvPr/>
        </p:nvSpPr>
        <p:spPr>
          <a:xfrm>
            <a:off x="5038289" y="13658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30.75 mm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9059E-6D82-95F7-B17D-CFF2CE8DA823}"/>
              </a:ext>
            </a:extLst>
          </p:cNvPr>
          <p:cNvSpPr txBox="1"/>
          <p:nvPr/>
        </p:nvSpPr>
        <p:spPr>
          <a:xfrm>
            <a:off x="5061108" y="152898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16 mm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A1AA61-0401-6454-8849-EB52BC32D6AD}"/>
              </a:ext>
            </a:extLst>
          </p:cNvPr>
          <p:cNvSpPr txBox="1"/>
          <p:nvPr/>
        </p:nvSpPr>
        <p:spPr>
          <a:xfrm>
            <a:off x="5055474" y="299616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14.2 mm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4EFB8-5320-9173-8FCB-74D184423476}"/>
              </a:ext>
            </a:extLst>
          </p:cNvPr>
          <p:cNvSpPr txBox="1"/>
          <p:nvPr/>
        </p:nvSpPr>
        <p:spPr>
          <a:xfrm>
            <a:off x="5057375" y="450852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7.937 mm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0F6593-9F96-2D91-8BA5-79508952C53E}"/>
              </a:ext>
            </a:extLst>
          </p:cNvPr>
          <p:cNvSpPr txBox="1"/>
          <p:nvPr/>
        </p:nvSpPr>
        <p:spPr>
          <a:xfrm>
            <a:off x="5495986" y="597530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3.969 mm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32E48-5C38-36B1-2C11-DD9A923B3B90}"/>
              </a:ext>
            </a:extLst>
          </p:cNvPr>
          <p:cNvSpPr txBox="1"/>
          <p:nvPr/>
        </p:nvSpPr>
        <p:spPr>
          <a:xfrm>
            <a:off x="3145606" y="152898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7.375 mm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0E66C-0549-2CE3-C5AD-6374DEF9552B}"/>
              </a:ext>
            </a:extLst>
          </p:cNvPr>
          <p:cNvSpPr txBox="1"/>
          <p:nvPr/>
        </p:nvSpPr>
        <p:spPr>
          <a:xfrm>
            <a:off x="5168450" y="6666144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4.823 mm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8CEED2-012D-28C3-ED03-1D8C5D665CD9}"/>
              </a:ext>
            </a:extLst>
          </p:cNvPr>
          <p:cNvSpPr txBox="1"/>
          <p:nvPr/>
        </p:nvSpPr>
        <p:spPr>
          <a:xfrm>
            <a:off x="5123794" y="6501274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2.05 mm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22F8C9-B737-2D4B-C0A8-D46092014132}"/>
              </a:ext>
            </a:extLst>
          </p:cNvPr>
          <p:cNvSpPr txBox="1"/>
          <p:nvPr/>
        </p:nvSpPr>
        <p:spPr>
          <a:xfrm>
            <a:off x="4476791" y="6154950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1.75 mm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6D1B14-2CEA-110D-AE8B-98863BE34E5C}"/>
              </a:ext>
            </a:extLst>
          </p:cNvPr>
          <p:cNvCxnSpPr>
            <a:cxnSpLocks/>
          </p:cNvCxnSpPr>
          <p:nvPr/>
        </p:nvCxnSpPr>
        <p:spPr>
          <a:xfrm>
            <a:off x="10950423" y="904773"/>
            <a:ext cx="0" cy="514485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863387-38BC-AB0F-4413-694B13FA1E64}"/>
              </a:ext>
            </a:extLst>
          </p:cNvPr>
          <p:cNvCxnSpPr>
            <a:cxnSpLocks/>
          </p:cNvCxnSpPr>
          <p:nvPr/>
        </p:nvCxnSpPr>
        <p:spPr>
          <a:xfrm>
            <a:off x="589356" y="1585575"/>
            <a:ext cx="9626764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C4C58A-6902-19A2-071E-BB255FD44DB7}"/>
              </a:ext>
            </a:extLst>
          </p:cNvPr>
          <p:cNvCxnSpPr>
            <a:cxnSpLocks/>
          </p:cNvCxnSpPr>
          <p:nvPr/>
        </p:nvCxnSpPr>
        <p:spPr>
          <a:xfrm>
            <a:off x="715864" y="3904316"/>
            <a:ext cx="9500256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AE40DE-CBDD-B7EA-F07C-720978BD8734}"/>
              </a:ext>
            </a:extLst>
          </p:cNvPr>
          <p:cNvCxnSpPr>
            <a:cxnSpLocks/>
          </p:cNvCxnSpPr>
          <p:nvPr/>
        </p:nvCxnSpPr>
        <p:spPr>
          <a:xfrm flipV="1">
            <a:off x="6801377" y="642575"/>
            <a:ext cx="0" cy="618265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0D0B52-FB7D-632B-09EE-2001068BAE07}"/>
              </a:ext>
            </a:extLst>
          </p:cNvPr>
          <p:cNvCxnSpPr>
            <a:cxnSpLocks/>
          </p:cNvCxnSpPr>
          <p:nvPr/>
        </p:nvCxnSpPr>
        <p:spPr>
          <a:xfrm flipV="1">
            <a:off x="4369532" y="495218"/>
            <a:ext cx="0" cy="633000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F451FB-12F4-F45F-D36B-F6A1BF9AEE6E}"/>
              </a:ext>
            </a:extLst>
          </p:cNvPr>
          <p:cNvCxnSpPr>
            <a:cxnSpLocks/>
          </p:cNvCxnSpPr>
          <p:nvPr/>
        </p:nvCxnSpPr>
        <p:spPr>
          <a:xfrm flipV="1">
            <a:off x="6956771" y="403676"/>
            <a:ext cx="0" cy="642155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C5030-5F21-D1EC-AC20-5233CF08890F}"/>
              </a:ext>
            </a:extLst>
          </p:cNvPr>
          <p:cNvCxnSpPr>
            <a:cxnSpLocks/>
          </p:cNvCxnSpPr>
          <p:nvPr/>
        </p:nvCxnSpPr>
        <p:spPr>
          <a:xfrm flipV="1">
            <a:off x="4208037" y="403676"/>
            <a:ext cx="0" cy="642155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3E3937-5A42-974F-334D-983AC3240882}"/>
              </a:ext>
            </a:extLst>
          </p:cNvPr>
          <p:cNvCxnSpPr>
            <a:cxnSpLocks/>
          </p:cNvCxnSpPr>
          <p:nvPr/>
        </p:nvCxnSpPr>
        <p:spPr>
          <a:xfrm flipV="1">
            <a:off x="6266415" y="718636"/>
            <a:ext cx="0" cy="610659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6E9C3C-9611-597F-B8BC-806459F51161}"/>
              </a:ext>
            </a:extLst>
          </p:cNvPr>
          <p:cNvCxnSpPr>
            <a:cxnSpLocks/>
          </p:cNvCxnSpPr>
          <p:nvPr/>
        </p:nvCxnSpPr>
        <p:spPr>
          <a:xfrm flipV="1">
            <a:off x="4900883" y="718636"/>
            <a:ext cx="0" cy="610659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7B366C-D8AC-3992-087D-A41F8917387B}"/>
              </a:ext>
            </a:extLst>
          </p:cNvPr>
          <p:cNvCxnSpPr>
            <a:cxnSpLocks/>
          </p:cNvCxnSpPr>
          <p:nvPr/>
        </p:nvCxnSpPr>
        <p:spPr>
          <a:xfrm flipH="1" flipV="1">
            <a:off x="5171783" y="850716"/>
            <a:ext cx="8051" cy="583501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C66454-4069-D27E-3CE3-0AC4229DC948}"/>
              </a:ext>
            </a:extLst>
          </p:cNvPr>
          <p:cNvCxnSpPr>
            <a:cxnSpLocks/>
          </p:cNvCxnSpPr>
          <p:nvPr/>
        </p:nvCxnSpPr>
        <p:spPr>
          <a:xfrm flipV="1">
            <a:off x="5996606" y="876116"/>
            <a:ext cx="0" cy="580961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7BC2E8-FB62-5991-64C2-F320EE298DC5}"/>
              </a:ext>
            </a:extLst>
          </p:cNvPr>
          <p:cNvCxnSpPr>
            <a:cxnSpLocks/>
          </p:cNvCxnSpPr>
          <p:nvPr/>
        </p:nvCxnSpPr>
        <p:spPr>
          <a:xfrm flipV="1">
            <a:off x="5471052" y="850716"/>
            <a:ext cx="0" cy="549783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BFBCC8-F882-D3E0-BD61-7AA43213050A}"/>
              </a:ext>
            </a:extLst>
          </p:cNvPr>
          <p:cNvCxnSpPr>
            <a:cxnSpLocks/>
          </p:cNvCxnSpPr>
          <p:nvPr/>
        </p:nvCxnSpPr>
        <p:spPr>
          <a:xfrm flipV="1">
            <a:off x="5695841" y="850716"/>
            <a:ext cx="0" cy="567118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39F33E-D66B-8A9A-0546-EE3F8EB28FDA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5576342" y="773563"/>
            <a:ext cx="6490" cy="6077903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3C6B5C-66A9-5DE6-5E63-042D3794964C}"/>
              </a:ext>
            </a:extLst>
          </p:cNvPr>
          <p:cNvCxnSpPr>
            <a:cxnSpLocks/>
          </p:cNvCxnSpPr>
          <p:nvPr/>
        </p:nvCxnSpPr>
        <p:spPr>
          <a:xfrm>
            <a:off x="589355" y="1161291"/>
            <a:ext cx="9189557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7A7016-C483-0053-08EE-648E89E2C0A5}"/>
              </a:ext>
            </a:extLst>
          </p:cNvPr>
          <p:cNvCxnSpPr>
            <a:cxnSpLocks/>
          </p:cNvCxnSpPr>
          <p:nvPr/>
        </p:nvCxnSpPr>
        <p:spPr>
          <a:xfrm>
            <a:off x="715864" y="4086287"/>
            <a:ext cx="9098608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391314-CE9C-9370-B192-5BEE670B00B7}"/>
              </a:ext>
            </a:extLst>
          </p:cNvPr>
          <p:cNvCxnSpPr>
            <a:cxnSpLocks/>
          </p:cNvCxnSpPr>
          <p:nvPr/>
        </p:nvCxnSpPr>
        <p:spPr>
          <a:xfrm>
            <a:off x="771334" y="6049625"/>
            <a:ext cx="10048978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EE9343-D0EB-BA15-C2F6-23E8ED15DE78}"/>
              </a:ext>
            </a:extLst>
          </p:cNvPr>
          <p:cNvCxnSpPr>
            <a:cxnSpLocks/>
          </p:cNvCxnSpPr>
          <p:nvPr/>
        </p:nvCxnSpPr>
        <p:spPr>
          <a:xfrm>
            <a:off x="589355" y="896612"/>
            <a:ext cx="10230957" cy="816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608A31-E996-7D9D-FC9B-D52F015A8C3B}"/>
              </a:ext>
            </a:extLst>
          </p:cNvPr>
          <p:cNvCxnSpPr>
            <a:cxnSpLocks/>
          </p:cNvCxnSpPr>
          <p:nvPr/>
        </p:nvCxnSpPr>
        <p:spPr>
          <a:xfrm flipH="1" flipV="1">
            <a:off x="8221558" y="213278"/>
            <a:ext cx="8791" cy="667247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317281-1AB9-5716-F3CF-B98F16805817}"/>
              </a:ext>
            </a:extLst>
          </p:cNvPr>
          <p:cNvCxnSpPr>
            <a:cxnSpLocks/>
          </p:cNvCxnSpPr>
          <p:nvPr/>
        </p:nvCxnSpPr>
        <p:spPr>
          <a:xfrm flipV="1">
            <a:off x="2939246" y="302076"/>
            <a:ext cx="0" cy="652315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B5B420-A8F6-7BD2-54DB-1B2F968DEF3A}"/>
              </a:ext>
            </a:extLst>
          </p:cNvPr>
          <p:cNvCxnSpPr>
            <a:cxnSpLocks/>
          </p:cNvCxnSpPr>
          <p:nvPr/>
        </p:nvCxnSpPr>
        <p:spPr>
          <a:xfrm flipH="1">
            <a:off x="8223285" y="904773"/>
            <a:ext cx="272713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0DC1AD-495D-75A9-F550-5AAE44C18832}"/>
              </a:ext>
            </a:extLst>
          </p:cNvPr>
          <p:cNvCxnSpPr>
            <a:cxnSpLocks/>
          </p:cNvCxnSpPr>
          <p:nvPr/>
        </p:nvCxnSpPr>
        <p:spPr>
          <a:xfrm flipH="1">
            <a:off x="8223285" y="6049625"/>
            <a:ext cx="272713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802B0C-32B0-AEEE-4AB8-B7078F94DABA}"/>
              </a:ext>
            </a:extLst>
          </p:cNvPr>
          <p:cNvCxnSpPr>
            <a:cxnSpLocks/>
          </p:cNvCxnSpPr>
          <p:nvPr/>
        </p:nvCxnSpPr>
        <p:spPr>
          <a:xfrm>
            <a:off x="589355" y="1001927"/>
            <a:ext cx="1000809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FC4C1F-751A-F806-E3B3-6B8C63DD6C64}"/>
              </a:ext>
            </a:extLst>
          </p:cNvPr>
          <p:cNvCxnSpPr>
            <a:cxnSpLocks/>
          </p:cNvCxnSpPr>
          <p:nvPr/>
        </p:nvCxnSpPr>
        <p:spPr>
          <a:xfrm>
            <a:off x="10597445" y="1001927"/>
            <a:ext cx="0" cy="504769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440BD3-D2FF-D335-BB27-7E3908481395}"/>
              </a:ext>
            </a:extLst>
          </p:cNvPr>
          <p:cNvCxnSpPr>
            <a:cxnSpLocks/>
          </p:cNvCxnSpPr>
          <p:nvPr/>
        </p:nvCxnSpPr>
        <p:spPr>
          <a:xfrm flipH="1">
            <a:off x="8223285" y="1001927"/>
            <a:ext cx="23741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39E6C4-E884-ADBE-A410-7E662BABEBB1}"/>
              </a:ext>
            </a:extLst>
          </p:cNvPr>
          <p:cNvCxnSpPr>
            <a:cxnSpLocks/>
          </p:cNvCxnSpPr>
          <p:nvPr/>
        </p:nvCxnSpPr>
        <p:spPr>
          <a:xfrm flipV="1">
            <a:off x="10225580" y="1001927"/>
            <a:ext cx="0" cy="58364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A78231-C6EE-DD6D-6393-12F41BAB55AF}"/>
              </a:ext>
            </a:extLst>
          </p:cNvPr>
          <p:cNvCxnSpPr>
            <a:cxnSpLocks/>
          </p:cNvCxnSpPr>
          <p:nvPr/>
        </p:nvCxnSpPr>
        <p:spPr>
          <a:xfrm flipH="1">
            <a:off x="10216120" y="1585575"/>
            <a:ext cx="12001" cy="231874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BD5804-2FBE-6A09-D0B3-A18AA308020B}"/>
              </a:ext>
            </a:extLst>
          </p:cNvPr>
          <p:cNvCxnSpPr>
            <a:cxnSpLocks/>
          </p:cNvCxnSpPr>
          <p:nvPr/>
        </p:nvCxnSpPr>
        <p:spPr>
          <a:xfrm flipV="1">
            <a:off x="10216120" y="3904316"/>
            <a:ext cx="0" cy="214530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38AC3-E2BD-77E6-BA45-D12A2F2A8573}"/>
              </a:ext>
            </a:extLst>
          </p:cNvPr>
          <p:cNvCxnSpPr>
            <a:cxnSpLocks/>
          </p:cNvCxnSpPr>
          <p:nvPr/>
        </p:nvCxnSpPr>
        <p:spPr>
          <a:xfrm flipV="1">
            <a:off x="9859820" y="1161291"/>
            <a:ext cx="0" cy="42428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AF2DE5-B6D9-5554-17F5-20D002DB9E9F}"/>
              </a:ext>
            </a:extLst>
          </p:cNvPr>
          <p:cNvCxnSpPr>
            <a:cxnSpLocks/>
          </p:cNvCxnSpPr>
          <p:nvPr/>
        </p:nvCxnSpPr>
        <p:spPr>
          <a:xfrm flipV="1">
            <a:off x="9859820" y="4086287"/>
            <a:ext cx="0" cy="19633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5E1642-6358-C137-5AD9-78C17672A610}"/>
              </a:ext>
            </a:extLst>
          </p:cNvPr>
          <p:cNvCxnSpPr>
            <a:cxnSpLocks/>
          </p:cNvCxnSpPr>
          <p:nvPr/>
        </p:nvCxnSpPr>
        <p:spPr>
          <a:xfrm flipH="1">
            <a:off x="8223285" y="1161291"/>
            <a:ext cx="16365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78433C-D3D2-2B96-B3AD-FD7782F78602}"/>
              </a:ext>
            </a:extLst>
          </p:cNvPr>
          <p:cNvCxnSpPr>
            <a:cxnSpLocks/>
          </p:cNvCxnSpPr>
          <p:nvPr/>
        </p:nvCxnSpPr>
        <p:spPr>
          <a:xfrm flipH="1">
            <a:off x="8223285" y="1585575"/>
            <a:ext cx="200229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FAD4C6-76BF-C9B6-60E7-DF2FDF4C0C27}"/>
              </a:ext>
            </a:extLst>
          </p:cNvPr>
          <p:cNvCxnSpPr>
            <a:cxnSpLocks/>
          </p:cNvCxnSpPr>
          <p:nvPr/>
        </p:nvCxnSpPr>
        <p:spPr>
          <a:xfrm flipH="1">
            <a:off x="8223285" y="3904316"/>
            <a:ext cx="19928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CA4A92-6C5B-07F9-4FEE-50EA748A8FA3}"/>
              </a:ext>
            </a:extLst>
          </p:cNvPr>
          <p:cNvCxnSpPr>
            <a:cxnSpLocks/>
          </p:cNvCxnSpPr>
          <p:nvPr/>
        </p:nvCxnSpPr>
        <p:spPr>
          <a:xfrm flipH="1">
            <a:off x="8223285" y="4086287"/>
            <a:ext cx="16365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CA02-14D3-7838-9B37-909EC0562B86}"/>
              </a:ext>
            </a:extLst>
          </p:cNvPr>
          <p:cNvCxnSpPr>
            <a:cxnSpLocks/>
          </p:cNvCxnSpPr>
          <p:nvPr/>
        </p:nvCxnSpPr>
        <p:spPr>
          <a:xfrm flipH="1">
            <a:off x="2939246" y="213278"/>
            <a:ext cx="5284039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FFD90C-C307-2BF6-FB14-C7362681E0A7}"/>
              </a:ext>
            </a:extLst>
          </p:cNvPr>
          <p:cNvCxnSpPr>
            <a:cxnSpLocks/>
          </p:cNvCxnSpPr>
          <p:nvPr/>
        </p:nvCxnSpPr>
        <p:spPr>
          <a:xfrm flipH="1">
            <a:off x="4206929" y="342818"/>
            <a:ext cx="275180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323D5D-EE17-DB18-FA53-84AD29586BEE}"/>
              </a:ext>
            </a:extLst>
          </p:cNvPr>
          <p:cNvCxnSpPr>
            <a:cxnSpLocks/>
          </p:cNvCxnSpPr>
          <p:nvPr/>
        </p:nvCxnSpPr>
        <p:spPr>
          <a:xfrm flipH="1">
            <a:off x="4369532" y="495218"/>
            <a:ext cx="2431845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C51667-B798-966C-8A1B-9B51C1AEDC06}"/>
              </a:ext>
            </a:extLst>
          </p:cNvPr>
          <p:cNvCxnSpPr>
            <a:cxnSpLocks/>
          </p:cNvCxnSpPr>
          <p:nvPr/>
        </p:nvCxnSpPr>
        <p:spPr>
          <a:xfrm flipH="1">
            <a:off x="4900883" y="646563"/>
            <a:ext cx="13590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FCC8BE-49AF-A813-0F1B-EF3A2A83651D}"/>
              </a:ext>
            </a:extLst>
          </p:cNvPr>
          <p:cNvCxnSpPr>
            <a:cxnSpLocks/>
          </p:cNvCxnSpPr>
          <p:nvPr/>
        </p:nvCxnSpPr>
        <p:spPr>
          <a:xfrm flipH="1">
            <a:off x="2939246" y="342818"/>
            <a:ext cx="1266115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EB2EDE-E4FE-EFFC-8BCF-F82BB87B316C}"/>
              </a:ext>
            </a:extLst>
          </p:cNvPr>
          <p:cNvCxnSpPr>
            <a:cxnSpLocks/>
          </p:cNvCxnSpPr>
          <p:nvPr/>
        </p:nvCxnSpPr>
        <p:spPr>
          <a:xfrm flipH="1">
            <a:off x="8221558" y="213278"/>
            <a:ext cx="8791" cy="6870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8A93AC-747E-6D71-470E-3F049AE34FB2}"/>
              </a:ext>
            </a:extLst>
          </p:cNvPr>
          <p:cNvCxnSpPr>
            <a:cxnSpLocks/>
          </p:cNvCxnSpPr>
          <p:nvPr/>
        </p:nvCxnSpPr>
        <p:spPr>
          <a:xfrm>
            <a:off x="6956771" y="342818"/>
            <a:ext cx="0" cy="55379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84A4D50-C406-4EB0-4F4F-09E700963CAA}"/>
              </a:ext>
            </a:extLst>
          </p:cNvPr>
          <p:cNvCxnSpPr>
            <a:cxnSpLocks/>
          </p:cNvCxnSpPr>
          <p:nvPr/>
        </p:nvCxnSpPr>
        <p:spPr>
          <a:xfrm>
            <a:off x="6804711" y="495218"/>
            <a:ext cx="0" cy="41223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612CD8-6AA1-F61D-FC5C-B5859660160E}"/>
              </a:ext>
            </a:extLst>
          </p:cNvPr>
          <p:cNvCxnSpPr>
            <a:cxnSpLocks/>
          </p:cNvCxnSpPr>
          <p:nvPr/>
        </p:nvCxnSpPr>
        <p:spPr>
          <a:xfrm>
            <a:off x="6266415" y="646563"/>
            <a:ext cx="0" cy="2582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09C811-8525-DE37-7695-F951F4D8395F}"/>
              </a:ext>
            </a:extLst>
          </p:cNvPr>
          <p:cNvCxnSpPr>
            <a:cxnSpLocks/>
          </p:cNvCxnSpPr>
          <p:nvPr/>
        </p:nvCxnSpPr>
        <p:spPr>
          <a:xfrm>
            <a:off x="4900883" y="642575"/>
            <a:ext cx="0" cy="2540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D615FC-D890-16AF-5A7A-C09B2D712086}"/>
              </a:ext>
            </a:extLst>
          </p:cNvPr>
          <p:cNvCxnSpPr>
            <a:cxnSpLocks/>
          </p:cNvCxnSpPr>
          <p:nvPr/>
        </p:nvCxnSpPr>
        <p:spPr>
          <a:xfrm>
            <a:off x="4369532" y="495218"/>
            <a:ext cx="0" cy="40139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9596C1-A9C7-30C8-0025-2BFACE389115}"/>
              </a:ext>
            </a:extLst>
          </p:cNvPr>
          <p:cNvCxnSpPr>
            <a:cxnSpLocks/>
          </p:cNvCxnSpPr>
          <p:nvPr/>
        </p:nvCxnSpPr>
        <p:spPr>
          <a:xfrm>
            <a:off x="4205361" y="342818"/>
            <a:ext cx="0" cy="55379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3A9D258-6781-991A-C048-097B0B69B928}"/>
              </a:ext>
            </a:extLst>
          </p:cNvPr>
          <p:cNvCxnSpPr>
            <a:cxnSpLocks/>
          </p:cNvCxnSpPr>
          <p:nvPr/>
        </p:nvCxnSpPr>
        <p:spPr>
          <a:xfrm>
            <a:off x="2939246" y="213278"/>
            <a:ext cx="0" cy="6833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992A96-5687-79A8-0626-580055938D3B}"/>
              </a:ext>
            </a:extLst>
          </p:cNvPr>
          <p:cNvCxnSpPr>
            <a:cxnSpLocks/>
          </p:cNvCxnSpPr>
          <p:nvPr/>
        </p:nvCxnSpPr>
        <p:spPr>
          <a:xfrm flipH="1">
            <a:off x="5171783" y="6714101"/>
            <a:ext cx="83383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C2DFA5-A8C8-7C3E-A183-C39BC99F1860}"/>
              </a:ext>
            </a:extLst>
          </p:cNvPr>
          <p:cNvCxnSpPr>
            <a:cxnSpLocks/>
          </p:cNvCxnSpPr>
          <p:nvPr/>
        </p:nvCxnSpPr>
        <p:spPr>
          <a:xfrm flipH="1">
            <a:off x="5171783" y="6547363"/>
            <a:ext cx="52405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734F2-5140-3C79-243E-164E3B4ADFA4}"/>
              </a:ext>
            </a:extLst>
          </p:cNvPr>
          <p:cNvCxnSpPr>
            <a:cxnSpLocks/>
          </p:cNvCxnSpPr>
          <p:nvPr/>
        </p:nvCxnSpPr>
        <p:spPr>
          <a:xfrm flipH="1">
            <a:off x="5171783" y="6367023"/>
            <a:ext cx="299269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0CA93D9-0DBE-9F6C-2843-3A61711B1F8E}"/>
              </a:ext>
            </a:extLst>
          </p:cNvPr>
          <p:cNvCxnSpPr>
            <a:cxnSpLocks/>
          </p:cNvCxnSpPr>
          <p:nvPr/>
        </p:nvCxnSpPr>
        <p:spPr>
          <a:xfrm>
            <a:off x="5996606" y="6049624"/>
            <a:ext cx="0" cy="6644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105C95-50B4-A3F5-0C64-2ADB81AE4522}"/>
              </a:ext>
            </a:extLst>
          </p:cNvPr>
          <p:cNvCxnSpPr>
            <a:cxnSpLocks/>
          </p:cNvCxnSpPr>
          <p:nvPr/>
        </p:nvCxnSpPr>
        <p:spPr>
          <a:xfrm>
            <a:off x="5179834" y="6049624"/>
            <a:ext cx="0" cy="6644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EE6CE7-53C4-5645-E67A-9591FC879AD2}"/>
              </a:ext>
            </a:extLst>
          </p:cNvPr>
          <p:cNvCxnSpPr>
            <a:cxnSpLocks/>
          </p:cNvCxnSpPr>
          <p:nvPr/>
        </p:nvCxnSpPr>
        <p:spPr>
          <a:xfrm>
            <a:off x="5695841" y="6049624"/>
            <a:ext cx="0" cy="4977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34BA8B-5E44-F007-BB6D-D0307800BE1F}"/>
              </a:ext>
            </a:extLst>
          </p:cNvPr>
          <p:cNvCxnSpPr>
            <a:cxnSpLocks/>
          </p:cNvCxnSpPr>
          <p:nvPr/>
        </p:nvCxnSpPr>
        <p:spPr>
          <a:xfrm>
            <a:off x="5471052" y="6049624"/>
            <a:ext cx="0" cy="3173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8234808-9BF0-7145-4B07-188C1E73B41F}"/>
              </a:ext>
            </a:extLst>
          </p:cNvPr>
          <p:cNvCxnSpPr>
            <a:cxnSpLocks/>
          </p:cNvCxnSpPr>
          <p:nvPr/>
        </p:nvCxnSpPr>
        <p:spPr>
          <a:xfrm flipH="1">
            <a:off x="5576342" y="796423"/>
            <a:ext cx="68358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01C005-B874-7790-2884-3438304C9286}"/>
              </a:ext>
            </a:extLst>
          </p:cNvPr>
          <p:cNvCxnSpPr>
            <a:cxnSpLocks/>
          </p:cNvCxnSpPr>
          <p:nvPr/>
        </p:nvCxnSpPr>
        <p:spPr>
          <a:xfrm>
            <a:off x="5584224" y="787433"/>
            <a:ext cx="1230" cy="1204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1C37DC4-F091-F973-2F1F-FF7187F03F8E}"/>
              </a:ext>
            </a:extLst>
          </p:cNvPr>
          <p:cNvSpPr txBox="1"/>
          <p:nvPr/>
        </p:nvSpPr>
        <p:spPr>
          <a:xfrm>
            <a:off x="5711140" y="4066616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2.034 mm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F9F26F1-479E-6FEC-C9F2-33F2974FF783}"/>
              </a:ext>
            </a:extLst>
          </p:cNvPr>
          <p:cNvCxnSpPr>
            <a:cxnSpLocks/>
          </p:cNvCxnSpPr>
          <p:nvPr/>
        </p:nvCxnSpPr>
        <p:spPr>
          <a:xfrm flipH="1">
            <a:off x="5740573" y="3983874"/>
            <a:ext cx="306244" cy="16589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294B3D8-6ABD-699D-7FAB-8A832D002370}"/>
              </a:ext>
            </a:extLst>
          </p:cNvPr>
          <p:cNvCxnSpPr>
            <a:cxnSpLocks/>
          </p:cNvCxnSpPr>
          <p:nvPr/>
        </p:nvCxnSpPr>
        <p:spPr>
          <a:xfrm>
            <a:off x="5994604" y="3904871"/>
            <a:ext cx="62476" cy="801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45D665-86E8-AE88-D395-F78DD9A24A00}"/>
              </a:ext>
            </a:extLst>
          </p:cNvPr>
          <p:cNvCxnSpPr>
            <a:cxnSpLocks/>
          </p:cNvCxnSpPr>
          <p:nvPr/>
        </p:nvCxnSpPr>
        <p:spPr>
          <a:xfrm>
            <a:off x="5693839" y="4077018"/>
            <a:ext cx="46527" cy="827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90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B9D6E-49F5-0012-DE78-C8D99B240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0D71D6-5A6A-1ED9-92FE-FEBE5356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61" y="773563"/>
            <a:ext cx="5589541" cy="5366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66F12-EB47-BA72-A2A9-0B41D64FAD04}"/>
              </a:ext>
            </a:extLst>
          </p:cNvPr>
          <p:cNvSpPr txBox="1"/>
          <p:nvPr/>
        </p:nvSpPr>
        <p:spPr>
          <a:xfrm rot="5400000">
            <a:off x="10646095" y="3346394"/>
            <a:ext cx="79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j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0BBA8-AD23-EE94-E1B8-0D7308582296}"/>
              </a:ext>
            </a:extLst>
          </p:cNvPr>
          <p:cNvSpPr txBox="1"/>
          <p:nvPr/>
        </p:nvSpPr>
        <p:spPr>
          <a:xfrm rot="5400000">
            <a:off x="10178000" y="3394972"/>
            <a:ext cx="998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err="1"/>
              <a:t>i</a:t>
            </a:r>
            <a:endParaRPr lang="en-IN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80490-4CD4-A881-C3D3-2947CAC0AB91}"/>
              </a:ext>
            </a:extLst>
          </p:cNvPr>
          <p:cNvSpPr txBox="1"/>
          <p:nvPr/>
        </p:nvSpPr>
        <p:spPr>
          <a:xfrm rot="5400000">
            <a:off x="9925404" y="2648741"/>
            <a:ext cx="79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F6565-C7CF-B3C5-44E9-5DBEFC078F59}"/>
              </a:ext>
            </a:extLst>
          </p:cNvPr>
          <p:cNvSpPr txBox="1"/>
          <p:nvPr/>
        </p:nvSpPr>
        <p:spPr>
          <a:xfrm rot="5400000">
            <a:off x="9909810" y="1162947"/>
            <a:ext cx="79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6C662-7F10-1E0A-0D8E-FB0824F51B4A}"/>
              </a:ext>
            </a:extLst>
          </p:cNvPr>
          <p:cNvSpPr txBox="1"/>
          <p:nvPr/>
        </p:nvSpPr>
        <p:spPr>
          <a:xfrm rot="5400000">
            <a:off x="9574405" y="1201086"/>
            <a:ext cx="79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8C5260-0789-EB74-037C-393B7F34A6D0}"/>
              </a:ext>
            </a:extLst>
          </p:cNvPr>
          <p:cNvSpPr txBox="1"/>
          <p:nvPr/>
        </p:nvSpPr>
        <p:spPr>
          <a:xfrm rot="5400000">
            <a:off x="9484494" y="4830729"/>
            <a:ext cx="94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1D5D0-0066-39C6-47A2-136DD0A03A46}"/>
              </a:ext>
            </a:extLst>
          </p:cNvPr>
          <p:cNvSpPr txBox="1"/>
          <p:nvPr/>
        </p:nvSpPr>
        <p:spPr>
          <a:xfrm rot="5400000">
            <a:off x="9914085" y="4784097"/>
            <a:ext cx="79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3DE7E6-A79F-62E8-3A37-D869912F4CCD}"/>
              </a:ext>
            </a:extLst>
          </p:cNvPr>
          <p:cNvSpPr txBox="1"/>
          <p:nvPr/>
        </p:nvSpPr>
        <p:spPr>
          <a:xfrm>
            <a:off x="5038289" y="13658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27DD8-8DA0-BBE2-E73C-6560C5D070AE}"/>
              </a:ext>
            </a:extLst>
          </p:cNvPr>
          <p:cNvSpPr txBox="1"/>
          <p:nvPr/>
        </p:nvSpPr>
        <p:spPr>
          <a:xfrm>
            <a:off x="5061108" y="152898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898B0-EA07-3518-E48C-298DF5788693}"/>
              </a:ext>
            </a:extLst>
          </p:cNvPr>
          <p:cNvSpPr txBox="1"/>
          <p:nvPr/>
        </p:nvSpPr>
        <p:spPr>
          <a:xfrm>
            <a:off x="5055474" y="299616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12BA9-8414-77C9-DF88-2227BCA5AF6F}"/>
              </a:ext>
            </a:extLst>
          </p:cNvPr>
          <p:cNvSpPr txBox="1"/>
          <p:nvPr/>
        </p:nvSpPr>
        <p:spPr>
          <a:xfrm>
            <a:off x="5057375" y="450852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C2C4D0-E916-7B7E-1DF1-322994B90873}"/>
              </a:ext>
            </a:extLst>
          </p:cNvPr>
          <p:cNvSpPr txBox="1"/>
          <p:nvPr/>
        </p:nvSpPr>
        <p:spPr>
          <a:xfrm>
            <a:off x="5495986" y="597530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1EBCE9-8520-5BEC-443D-FCF56D99A0B6}"/>
              </a:ext>
            </a:extLst>
          </p:cNvPr>
          <p:cNvSpPr txBox="1"/>
          <p:nvPr/>
        </p:nvSpPr>
        <p:spPr>
          <a:xfrm>
            <a:off x="3145606" y="152898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0CCB00-B453-FDC5-C14F-58F3228AABF3}"/>
              </a:ext>
            </a:extLst>
          </p:cNvPr>
          <p:cNvSpPr txBox="1"/>
          <p:nvPr/>
        </p:nvSpPr>
        <p:spPr>
          <a:xfrm>
            <a:off x="5166917" y="6515182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32259A-E78E-F12B-D122-933477020B56}"/>
              </a:ext>
            </a:extLst>
          </p:cNvPr>
          <p:cNvSpPr txBox="1"/>
          <p:nvPr/>
        </p:nvSpPr>
        <p:spPr>
          <a:xfrm>
            <a:off x="5019871" y="6338191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99D3C-BF26-CEA0-2833-0BC6BEB4DFE3}"/>
              </a:ext>
            </a:extLst>
          </p:cNvPr>
          <p:cNvSpPr txBox="1"/>
          <p:nvPr/>
        </p:nvSpPr>
        <p:spPr>
          <a:xfrm>
            <a:off x="4898542" y="6115968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823A13-24C8-7D08-F6F8-0D50C6396CD5}"/>
              </a:ext>
            </a:extLst>
          </p:cNvPr>
          <p:cNvCxnSpPr>
            <a:cxnSpLocks/>
          </p:cNvCxnSpPr>
          <p:nvPr/>
        </p:nvCxnSpPr>
        <p:spPr>
          <a:xfrm>
            <a:off x="10950423" y="904773"/>
            <a:ext cx="0" cy="514485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F95636-67B0-747F-10A0-DEF99CF5DCD0}"/>
              </a:ext>
            </a:extLst>
          </p:cNvPr>
          <p:cNvCxnSpPr>
            <a:cxnSpLocks/>
          </p:cNvCxnSpPr>
          <p:nvPr/>
        </p:nvCxnSpPr>
        <p:spPr>
          <a:xfrm>
            <a:off x="589356" y="1585575"/>
            <a:ext cx="9626764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809B8-494F-FED6-1B72-64BF9B4A21DC}"/>
              </a:ext>
            </a:extLst>
          </p:cNvPr>
          <p:cNvCxnSpPr>
            <a:cxnSpLocks/>
          </p:cNvCxnSpPr>
          <p:nvPr/>
        </p:nvCxnSpPr>
        <p:spPr>
          <a:xfrm>
            <a:off x="715864" y="3904316"/>
            <a:ext cx="9500256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141EAD-DF7E-0B46-6204-D315BE8BF7C3}"/>
              </a:ext>
            </a:extLst>
          </p:cNvPr>
          <p:cNvCxnSpPr>
            <a:cxnSpLocks/>
          </p:cNvCxnSpPr>
          <p:nvPr/>
        </p:nvCxnSpPr>
        <p:spPr>
          <a:xfrm flipV="1">
            <a:off x="6801377" y="642575"/>
            <a:ext cx="0" cy="618265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5814AF-7926-17F2-BA9D-45C59CBE87D5}"/>
              </a:ext>
            </a:extLst>
          </p:cNvPr>
          <p:cNvCxnSpPr>
            <a:cxnSpLocks/>
          </p:cNvCxnSpPr>
          <p:nvPr/>
        </p:nvCxnSpPr>
        <p:spPr>
          <a:xfrm flipV="1">
            <a:off x="4369532" y="495218"/>
            <a:ext cx="0" cy="633000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920F27-256A-AC7E-E160-5457D1439D01}"/>
              </a:ext>
            </a:extLst>
          </p:cNvPr>
          <p:cNvCxnSpPr>
            <a:cxnSpLocks/>
          </p:cNvCxnSpPr>
          <p:nvPr/>
        </p:nvCxnSpPr>
        <p:spPr>
          <a:xfrm flipV="1">
            <a:off x="6956771" y="403676"/>
            <a:ext cx="0" cy="642155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FF2F0B-76CE-A9A1-BE6A-C4D749C79549}"/>
              </a:ext>
            </a:extLst>
          </p:cNvPr>
          <p:cNvCxnSpPr>
            <a:cxnSpLocks/>
          </p:cNvCxnSpPr>
          <p:nvPr/>
        </p:nvCxnSpPr>
        <p:spPr>
          <a:xfrm flipV="1">
            <a:off x="4208037" y="403676"/>
            <a:ext cx="0" cy="642155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5E414F-4BE7-18FD-7BCF-238DF43CB7EA}"/>
              </a:ext>
            </a:extLst>
          </p:cNvPr>
          <p:cNvCxnSpPr>
            <a:cxnSpLocks/>
          </p:cNvCxnSpPr>
          <p:nvPr/>
        </p:nvCxnSpPr>
        <p:spPr>
          <a:xfrm flipV="1">
            <a:off x="6266415" y="718636"/>
            <a:ext cx="0" cy="610659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FB3BEC-CCDA-2A03-06C9-2480A9A5E75E}"/>
              </a:ext>
            </a:extLst>
          </p:cNvPr>
          <p:cNvCxnSpPr>
            <a:cxnSpLocks/>
          </p:cNvCxnSpPr>
          <p:nvPr/>
        </p:nvCxnSpPr>
        <p:spPr>
          <a:xfrm flipV="1">
            <a:off x="4900883" y="718636"/>
            <a:ext cx="0" cy="610659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AE300C-30DB-96AC-A5BA-15557E7E1BE0}"/>
              </a:ext>
            </a:extLst>
          </p:cNvPr>
          <p:cNvCxnSpPr>
            <a:cxnSpLocks/>
          </p:cNvCxnSpPr>
          <p:nvPr/>
        </p:nvCxnSpPr>
        <p:spPr>
          <a:xfrm flipH="1" flipV="1">
            <a:off x="5171783" y="850716"/>
            <a:ext cx="8051" cy="583501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60B35D-84A6-5033-BFBE-04477164A2E2}"/>
              </a:ext>
            </a:extLst>
          </p:cNvPr>
          <p:cNvCxnSpPr>
            <a:cxnSpLocks/>
          </p:cNvCxnSpPr>
          <p:nvPr/>
        </p:nvCxnSpPr>
        <p:spPr>
          <a:xfrm flipV="1">
            <a:off x="5996606" y="876116"/>
            <a:ext cx="0" cy="580961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9AC43D-308A-D91A-F7B7-7B98B1224B01}"/>
              </a:ext>
            </a:extLst>
          </p:cNvPr>
          <p:cNvCxnSpPr>
            <a:cxnSpLocks/>
          </p:cNvCxnSpPr>
          <p:nvPr/>
        </p:nvCxnSpPr>
        <p:spPr>
          <a:xfrm flipV="1">
            <a:off x="5471052" y="850716"/>
            <a:ext cx="0" cy="549783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79D179-D114-502E-C0AE-BA873E46F26F}"/>
              </a:ext>
            </a:extLst>
          </p:cNvPr>
          <p:cNvCxnSpPr>
            <a:cxnSpLocks/>
          </p:cNvCxnSpPr>
          <p:nvPr/>
        </p:nvCxnSpPr>
        <p:spPr>
          <a:xfrm flipV="1">
            <a:off x="5695841" y="850716"/>
            <a:ext cx="0" cy="567118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F82B69-D9A1-562E-1D12-250C92284141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5576342" y="773563"/>
            <a:ext cx="6490" cy="6077903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3DBC24-B190-6A5A-708B-A540710B6BB5}"/>
              </a:ext>
            </a:extLst>
          </p:cNvPr>
          <p:cNvCxnSpPr>
            <a:cxnSpLocks/>
          </p:cNvCxnSpPr>
          <p:nvPr/>
        </p:nvCxnSpPr>
        <p:spPr>
          <a:xfrm>
            <a:off x="589355" y="1161291"/>
            <a:ext cx="9189557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2C44C-AB2D-A27F-B5AB-75C442033EC6}"/>
              </a:ext>
            </a:extLst>
          </p:cNvPr>
          <p:cNvCxnSpPr>
            <a:cxnSpLocks/>
          </p:cNvCxnSpPr>
          <p:nvPr/>
        </p:nvCxnSpPr>
        <p:spPr>
          <a:xfrm>
            <a:off x="715864" y="4086287"/>
            <a:ext cx="9098608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C3D30D-C028-2005-DB62-50D42BAD02A8}"/>
              </a:ext>
            </a:extLst>
          </p:cNvPr>
          <p:cNvCxnSpPr>
            <a:cxnSpLocks/>
          </p:cNvCxnSpPr>
          <p:nvPr/>
        </p:nvCxnSpPr>
        <p:spPr>
          <a:xfrm>
            <a:off x="1131858" y="6049624"/>
            <a:ext cx="10048978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42A629-8F1A-42E9-8625-0F1E73C72078}"/>
              </a:ext>
            </a:extLst>
          </p:cNvPr>
          <p:cNvCxnSpPr>
            <a:cxnSpLocks/>
          </p:cNvCxnSpPr>
          <p:nvPr/>
        </p:nvCxnSpPr>
        <p:spPr>
          <a:xfrm>
            <a:off x="589355" y="896612"/>
            <a:ext cx="10230957" cy="816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1176DE-9715-9F30-E23E-D673809BFEB7}"/>
              </a:ext>
            </a:extLst>
          </p:cNvPr>
          <p:cNvCxnSpPr>
            <a:cxnSpLocks/>
          </p:cNvCxnSpPr>
          <p:nvPr/>
        </p:nvCxnSpPr>
        <p:spPr>
          <a:xfrm flipH="1" flipV="1">
            <a:off x="8221558" y="213278"/>
            <a:ext cx="8791" cy="667247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C64DB3-F473-4C5D-EE08-38A973B759E2}"/>
              </a:ext>
            </a:extLst>
          </p:cNvPr>
          <p:cNvCxnSpPr>
            <a:cxnSpLocks/>
          </p:cNvCxnSpPr>
          <p:nvPr/>
        </p:nvCxnSpPr>
        <p:spPr>
          <a:xfrm flipV="1">
            <a:off x="2939246" y="302076"/>
            <a:ext cx="0" cy="652315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41C1C9-7CCE-7939-8754-E4D4F36151C7}"/>
              </a:ext>
            </a:extLst>
          </p:cNvPr>
          <p:cNvCxnSpPr>
            <a:cxnSpLocks/>
          </p:cNvCxnSpPr>
          <p:nvPr/>
        </p:nvCxnSpPr>
        <p:spPr>
          <a:xfrm flipH="1">
            <a:off x="8223285" y="904773"/>
            <a:ext cx="272713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917300-BCAD-0AA8-7984-4527D37C830D}"/>
              </a:ext>
            </a:extLst>
          </p:cNvPr>
          <p:cNvCxnSpPr>
            <a:cxnSpLocks/>
          </p:cNvCxnSpPr>
          <p:nvPr/>
        </p:nvCxnSpPr>
        <p:spPr>
          <a:xfrm flipH="1">
            <a:off x="8223285" y="6049625"/>
            <a:ext cx="272713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7BF9CE-5A80-5959-D122-E10A109AE20F}"/>
              </a:ext>
            </a:extLst>
          </p:cNvPr>
          <p:cNvCxnSpPr>
            <a:cxnSpLocks/>
          </p:cNvCxnSpPr>
          <p:nvPr/>
        </p:nvCxnSpPr>
        <p:spPr>
          <a:xfrm>
            <a:off x="589355" y="1001927"/>
            <a:ext cx="1000809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802264-A9DD-4CEC-F5F8-A44AD55F58A8}"/>
              </a:ext>
            </a:extLst>
          </p:cNvPr>
          <p:cNvCxnSpPr>
            <a:cxnSpLocks/>
          </p:cNvCxnSpPr>
          <p:nvPr/>
        </p:nvCxnSpPr>
        <p:spPr>
          <a:xfrm>
            <a:off x="10597445" y="1001927"/>
            <a:ext cx="0" cy="504769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0563A2-6F5C-9A6A-B5B7-22792A4B9825}"/>
              </a:ext>
            </a:extLst>
          </p:cNvPr>
          <p:cNvCxnSpPr>
            <a:cxnSpLocks/>
          </p:cNvCxnSpPr>
          <p:nvPr/>
        </p:nvCxnSpPr>
        <p:spPr>
          <a:xfrm flipH="1">
            <a:off x="8223285" y="1001927"/>
            <a:ext cx="23741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C55D59-AAEC-24EB-9F73-5676174297E6}"/>
              </a:ext>
            </a:extLst>
          </p:cNvPr>
          <p:cNvCxnSpPr>
            <a:cxnSpLocks/>
          </p:cNvCxnSpPr>
          <p:nvPr/>
        </p:nvCxnSpPr>
        <p:spPr>
          <a:xfrm flipV="1">
            <a:off x="10225580" y="1001927"/>
            <a:ext cx="0" cy="58364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54971A-DC4E-6EA3-E073-D66B4BB67F3A}"/>
              </a:ext>
            </a:extLst>
          </p:cNvPr>
          <p:cNvCxnSpPr>
            <a:cxnSpLocks/>
          </p:cNvCxnSpPr>
          <p:nvPr/>
        </p:nvCxnSpPr>
        <p:spPr>
          <a:xfrm flipH="1">
            <a:off x="10216120" y="1585575"/>
            <a:ext cx="12001" cy="231874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35721C-2113-ED2A-F697-53196C90C959}"/>
              </a:ext>
            </a:extLst>
          </p:cNvPr>
          <p:cNvCxnSpPr>
            <a:cxnSpLocks/>
          </p:cNvCxnSpPr>
          <p:nvPr/>
        </p:nvCxnSpPr>
        <p:spPr>
          <a:xfrm flipV="1">
            <a:off x="10216120" y="3904316"/>
            <a:ext cx="0" cy="214530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E5F08B-7844-58B8-2113-35FEF1614379}"/>
              </a:ext>
            </a:extLst>
          </p:cNvPr>
          <p:cNvCxnSpPr>
            <a:cxnSpLocks/>
          </p:cNvCxnSpPr>
          <p:nvPr/>
        </p:nvCxnSpPr>
        <p:spPr>
          <a:xfrm flipV="1">
            <a:off x="9859820" y="1161291"/>
            <a:ext cx="0" cy="42428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ED068D-99A9-5467-4734-1D9701353843}"/>
              </a:ext>
            </a:extLst>
          </p:cNvPr>
          <p:cNvCxnSpPr>
            <a:cxnSpLocks/>
          </p:cNvCxnSpPr>
          <p:nvPr/>
        </p:nvCxnSpPr>
        <p:spPr>
          <a:xfrm flipV="1">
            <a:off x="9859820" y="4086287"/>
            <a:ext cx="0" cy="19633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52B928-5827-238E-49EB-57747F320DC1}"/>
              </a:ext>
            </a:extLst>
          </p:cNvPr>
          <p:cNvCxnSpPr>
            <a:cxnSpLocks/>
          </p:cNvCxnSpPr>
          <p:nvPr/>
        </p:nvCxnSpPr>
        <p:spPr>
          <a:xfrm flipH="1">
            <a:off x="8223285" y="1161291"/>
            <a:ext cx="16365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2DBEC1-7FB8-B162-091F-2793A6933C97}"/>
              </a:ext>
            </a:extLst>
          </p:cNvPr>
          <p:cNvCxnSpPr>
            <a:cxnSpLocks/>
          </p:cNvCxnSpPr>
          <p:nvPr/>
        </p:nvCxnSpPr>
        <p:spPr>
          <a:xfrm flipH="1">
            <a:off x="8223285" y="1585575"/>
            <a:ext cx="200229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AE9D40-24BC-13FE-BEB8-68FB50B8A960}"/>
              </a:ext>
            </a:extLst>
          </p:cNvPr>
          <p:cNvCxnSpPr>
            <a:cxnSpLocks/>
          </p:cNvCxnSpPr>
          <p:nvPr/>
        </p:nvCxnSpPr>
        <p:spPr>
          <a:xfrm flipH="1">
            <a:off x="8223285" y="3904316"/>
            <a:ext cx="19928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9A36C5B-0D29-C67A-B63D-C28BC2EB916F}"/>
              </a:ext>
            </a:extLst>
          </p:cNvPr>
          <p:cNvCxnSpPr>
            <a:cxnSpLocks/>
          </p:cNvCxnSpPr>
          <p:nvPr/>
        </p:nvCxnSpPr>
        <p:spPr>
          <a:xfrm flipH="1">
            <a:off x="8223285" y="4086287"/>
            <a:ext cx="16365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708888-761D-4A92-88F8-6D3F65DEFD60}"/>
              </a:ext>
            </a:extLst>
          </p:cNvPr>
          <p:cNvCxnSpPr>
            <a:cxnSpLocks/>
          </p:cNvCxnSpPr>
          <p:nvPr/>
        </p:nvCxnSpPr>
        <p:spPr>
          <a:xfrm flipH="1">
            <a:off x="2939246" y="213278"/>
            <a:ext cx="5284039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3F5253-D194-074C-3364-A3C47C2F630B}"/>
              </a:ext>
            </a:extLst>
          </p:cNvPr>
          <p:cNvCxnSpPr>
            <a:cxnSpLocks/>
          </p:cNvCxnSpPr>
          <p:nvPr/>
        </p:nvCxnSpPr>
        <p:spPr>
          <a:xfrm flipH="1">
            <a:off x="4206929" y="342818"/>
            <a:ext cx="275180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B94520-1521-6FC1-05F6-F5D8029600E0}"/>
              </a:ext>
            </a:extLst>
          </p:cNvPr>
          <p:cNvCxnSpPr>
            <a:cxnSpLocks/>
          </p:cNvCxnSpPr>
          <p:nvPr/>
        </p:nvCxnSpPr>
        <p:spPr>
          <a:xfrm flipH="1">
            <a:off x="4369532" y="495218"/>
            <a:ext cx="2431845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5897D2-A184-3FF1-66E7-268A095D1027}"/>
              </a:ext>
            </a:extLst>
          </p:cNvPr>
          <p:cNvCxnSpPr>
            <a:cxnSpLocks/>
          </p:cNvCxnSpPr>
          <p:nvPr/>
        </p:nvCxnSpPr>
        <p:spPr>
          <a:xfrm flipH="1">
            <a:off x="4900883" y="646563"/>
            <a:ext cx="13590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9C8A87-DC4F-6F0E-7F2B-2AB83FA1294E}"/>
              </a:ext>
            </a:extLst>
          </p:cNvPr>
          <p:cNvCxnSpPr>
            <a:cxnSpLocks/>
          </p:cNvCxnSpPr>
          <p:nvPr/>
        </p:nvCxnSpPr>
        <p:spPr>
          <a:xfrm flipH="1">
            <a:off x="2939246" y="342818"/>
            <a:ext cx="1266115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2C7B8BB-F574-887F-240D-5890C0AC6E2D}"/>
              </a:ext>
            </a:extLst>
          </p:cNvPr>
          <p:cNvCxnSpPr>
            <a:cxnSpLocks/>
          </p:cNvCxnSpPr>
          <p:nvPr/>
        </p:nvCxnSpPr>
        <p:spPr>
          <a:xfrm flipH="1">
            <a:off x="8221558" y="213278"/>
            <a:ext cx="8791" cy="6870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804819-F2E0-EEB9-FF71-D519BDB45B0B}"/>
              </a:ext>
            </a:extLst>
          </p:cNvPr>
          <p:cNvCxnSpPr>
            <a:cxnSpLocks/>
          </p:cNvCxnSpPr>
          <p:nvPr/>
        </p:nvCxnSpPr>
        <p:spPr>
          <a:xfrm>
            <a:off x="6956771" y="342818"/>
            <a:ext cx="0" cy="55379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F1D6EE-EB77-6F38-945C-E7EE40C38326}"/>
              </a:ext>
            </a:extLst>
          </p:cNvPr>
          <p:cNvCxnSpPr>
            <a:cxnSpLocks/>
          </p:cNvCxnSpPr>
          <p:nvPr/>
        </p:nvCxnSpPr>
        <p:spPr>
          <a:xfrm>
            <a:off x="6804711" y="495218"/>
            <a:ext cx="0" cy="41223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E166A7-2A18-E786-AEF2-36751A60C1F6}"/>
              </a:ext>
            </a:extLst>
          </p:cNvPr>
          <p:cNvCxnSpPr>
            <a:cxnSpLocks/>
          </p:cNvCxnSpPr>
          <p:nvPr/>
        </p:nvCxnSpPr>
        <p:spPr>
          <a:xfrm>
            <a:off x="6266415" y="646563"/>
            <a:ext cx="0" cy="2582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AF7889-D00D-B167-5DC4-4489C3C66512}"/>
              </a:ext>
            </a:extLst>
          </p:cNvPr>
          <p:cNvCxnSpPr>
            <a:cxnSpLocks/>
          </p:cNvCxnSpPr>
          <p:nvPr/>
        </p:nvCxnSpPr>
        <p:spPr>
          <a:xfrm>
            <a:off x="4900883" y="642575"/>
            <a:ext cx="0" cy="2540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C90594-5AEA-E6BE-7209-5DADA3ED131D}"/>
              </a:ext>
            </a:extLst>
          </p:cNvPr>
          <p:cNvCxnSpPr>
            <a:cxnSpLocks/>
          </p:cNvCxnSpPr>
          <p:nvPr/>
        </p:nvCxnSpPr>
        <p:spPr>
          <a:xfrm>
            <a:off x="4369532" y="495218"/>
            <a:ext cx="0" cy="40139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331F176-6DF6-BFC8-0240-E450A70CBB63}"/>
              </a:ext>
            </a:extLst>
          </p:cNvPr>
          <p:cNvCxnSpPr>
            <a:cxnSpLocks/>
          </p:cNvCxnSpPr>
          <p:nvPr/>
        </p:nvCxnSpPr>
        <p:spPr>
          <a:xfrm>
            <a:off x="4205361" y="342818"/>
            <a:ext cx="0" cy="55379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40F3A08-B0D0-624E-007C-97A5748FB483}"/>
              </a:ext>
            </a:extLst>
          </p:cNvPr>
          <p:cNvCxnSpPr>
            <a:cxnSpLocks/>
          </p:cNvCxnSpPr>
          <p:nvPr/>
        </p:nvCxnSpPr>
        <p:spPr>
          <a:xfrm>
            <a:off x="2939246" y="213278"/>
            <a:ext cx="0" cy="6833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6A76A21-4761-464A-F07F-72FE4327A987}"/>
              </a:ext>
            </a:extLst>
          </p:cNvPr>
          <p:cNvCxnSpPr>
            <a:cxnSpLocks/>
          </p:cNvCxnSpPr>
          <p:nvPr/>
        </p:nvCxnSpPr>
        <p:spPr>
          <a:xfrm flipH="1">
            <a:off x="5171783" y="6714101"/>
            <a:ext cx="83383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FDF8D97-E109-029A-8ED2-8C4639DD3ED5}"/>
              </a:ext>
            </a:extLst>
          </p:cNvPr>
          <p:cNvCxnSpPr>
            <a:cxnSpLocks/>
          </p:cNvCxnSpPr>
          <p:nvPr/>
        </p:nvCxnSpPr>
        <p:spPr>
          <a:xfrm flipH="1">
            <a:off x="5171783" y="6547363"/>
            <a:ext cx="52405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3DAD72-E9D8-57DB-9402-EE95559110E1}"/>
              </a:ext>
            </a:extLst>
          </p:cNvPr>
          <p:cNvCxnSpPr>
            <a:cxnSpLocks/>
          </p:cNvCxnSpPr>
          <p:nvPr/>
        </p:nvCxnSpPr>
        <p:spPr>
          <a:xfrm flipH="1">
            <a:off x="5171783" y="6367023"/>
            <a:ext cx="299269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F1B0935-ADD8-9EBB-946B-0937A88897FF}"/>
              </a:ext>
            </a:extLst>
          </p:cNvPr>
          <p:cNvCxnSpPr>
            <a:cxnSpLocks/>
          </p:cNvCxnSpPr>
          <p:nvPr/>
        </p:nvCxnSpPr>
        <p:spPr>
          <a:xfrm>
            <a:off x="5996606" y="6049624"/>
            <a:ext cx="0" cy="6644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8BDD87-F400-AE0D-5357-39063F38F7EB}"/>
              </a:ext>
            </a:extLst>
          </p:cNvPr>
          <p:cNvCxnSpPr>
            <a:cxnSpLocks/>
          </p:cNvCxnSpPr>
          <p:nvPr/>
        </p:nvCxnSpPr>
        <p:spPr>
          <a:xfrm>
            <a:off x="5179834" y="6049624"/>
            <a:ext cx="0" cy="6644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3B4F35A-493A-F5F2-5CDD-C73B2A6152AC}"/>
              </a:ext>
            </a:extLst>
          </p:cNvPr>
          <p:cNvCxnSpPr>
            <a:cxnSpLocks/>
          </p:cNvCxnSpPr>
          <p:nvPr/>
        </p:nvCxnSpPr>
        <p:spPr>
          <a:xfrm>
            <a:off x="5695841" y="6049624"/>
            <a:ext cx="0" cy="4977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28C8046-9372-6E03-82E2-7F4DB8B0B9C2}"/>
              </a:ext>
            </a:extLst>
          </p:cNvPr>
          <p:cNvCxnSpPr>
            <a:cxnSpLocks/>
          </p:cNvCxnSpPr>
          <p:nvPr/>
        </p:nvCxnSpPr>
        <p:spPr>
          <a:xfrm>
            <a:off x="5471052" y="6049624"/>
            <a:ext cx="0" cy="3173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60D688-95AB-EAFF-AD18-CF40647FD189}"/>
              </a:ext>
            </a:extLst>
          </p:cNvPr>
          <p:cNvCxnSpPr>
            <a:cxnSpLocks/>
          </p:cNvCxnSpPr>
          <p:nvPr/>
        </p:nvCxnSpPr>
        <p:spPr>
          <a:xfrm flipH="1">
            <a:off x="5576342" y="796423"/>
            <a:ext cx="68358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99C5E0A-6897-8275-ADF3-4DB3248D8244}"/>
              </a:ext>
            </a:extLst>
          </p:cNvPr>
          <p:cNvCxnSpPr>
            <a:cxnSpLocks/>
          </p:cNvCxnSpPr>
          <p:nvPr/>
        </p:nvCxnSpPr>
        <p:spPr>
          <a:xfrm>
            <a:off x="5584224" y="787433"/>
            <a:ext cx="1230" cy="1204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30A5B69-5900-EFC4-73BF-A65760F5B357}"/>
              </a:ext>
            </a:extLst>
          </p:cNvPr>
          <p:cNvSpPr txBox="1"/>
          <p:nvPr/>
        </p:nvSpPr>
        <p:spPr>
          <a:xfrm>
            <a:off x="5524269" y="3995038"/>
            <a:ext cx="85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q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046DDB-A7F0-92A2-1F93-3C8779D24ABE}"/>
              </a:ext>
            </a:extLst>
          </p:cNvPr>
          <p:cNvCxnSpPr>
            <a:cxnSpLocks/>
          </p:cNvCxnSpPr>
          <p:nvPr/>
        </p:nvCxnSpPr>
        <p:spPr>
          <a:xfrm flipH="1">
            <a:off x="5742575" y="3979645"/>
            <a:ext cx="306244" cy="16589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F0C1E3-AB4B-302E-9313-A53F8523430D}"/>
              </a:ext>
            </a:extLst>
          </p:cNvPr>
          <p:cNvCxnSpPr>
            <a:cxnSpLocks/>
          </p:cNvCxnSpPr>
          <p:nvPr/>
        </p:nvCxnSpPr>
        <p:spPr>
          <a:xfrm>
            <a:off x="5996606" y="3900642"/>
            <a:ext cx="62476" cy="801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3A6F3B-3B49-7D91-E6F5-D5E1E3AA0113}"/>
              </a:ext>
            </a:extLst>
          </p:cNvPr>
          <p:cNvCxnSpPr>
            <a:cxnSpLocks/>
          </p:cNvCxnSpPr>
          <p:nvPr/>
        </p:nvCxnSpPr>
        <p:spPr>
          <a:xfrm>
            <a:off x="5695841" y="4072789"/>
            <a:ext cx="46527" cy="827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60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Jayanth S B</dc:creator>
  <cp:lastModifiedBy>Jayanth S B</cp:lastModifiedBy>
  <cp:revision>28</cp:revision>
  <dcterms:created xsi:type="dcterms:W3CDTF">2024-12-21T09:37:43Z</dcterms:created>
  <dcterms:modified xsi:type="dcterms:W3CDTF">2024-12-21T12:37:07Z</dcterms:modified>
</cp:coreProperties>
</file>