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30F11-D416-9C2C-C75D-14A480B43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5E4B7A-47BF-D57C-E67E-DB86CA214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204B73-5D5E-F959-D02E-5B2B8CDDB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B51EF3-F4F6-130B-8CF2-5052BA241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29414-5B07-6071-E533-38986191F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0830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E54F5-529C-B701-8C09-67FC98DD2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576E0F-949F-4F44-8CA6-A8DCAEBC52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A9646-8A24-B205-E606-2BCFCC9A4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50FB5-4AEB-AC6F-661C-FCA5F0141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09ADB6-EE65-5AD0-4D14-6E81A4EA5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0908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36444C-543C-196D-1F41-49485E38AB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6FAE2F-487F-0DF5-783A-518B0D66DA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CEA6-2A60-1E7F-4CA2-2F667614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26233-7BF6-E095-B5BF-DA2E3158D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4A5B5-D015-BA17-8757-A593C4A29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41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2E2B6-A118-07F6-1FEA-99C82E994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AA512-19D8-CC73-8D0A-EA037489D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E633E1-10BD-53EC-D8D9-62664D9C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2067F3-C614-49A5-A554-F478C40E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8B5A1-F5DD-232E-709A-AB5C4CF8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1204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646B1-183D-9104-0378-48DC7A570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E99AB5-82CD-0B94-C0DE-774FB3DD17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547D2F-A52D-092A-CA98-14FE20FA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3AD73-8A7C-D2AF-877C-D6BD82820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2E760-A676-D865-74E3-F9BD6076D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739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6380-A580-42F2-4C3D-4CD6A7D25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5EC16-3502-965C-48F2-4EB8D40953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DD3E9A-712F-620A-A5E8-847ABC5B5D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444D92-7BB2-8D25-0A11-33205BBFF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8C700D-8932-4C28-418D-2E2F090F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4E6FC8-6E7D-F554-1168-FED99F2E5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3559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89483-8D3F-D12C-DB4B-BAAF2EF8D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C4AC10-FE08-9E70-713E-2546004C59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871A0D-F45A-47E8-C35E-E4D469068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AF91D5-FF0C-2005-787A-9EF34BE0D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3AE3B-1422-D36D-CCDA-9ACA41B6D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CEE8C6-4531-D05B-95F3-C337D1723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E7227A-1146-B214-E07C-9AE096887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7EC9CF-8DA9-CF1E-2F8B-0711D2590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6108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0E22F-8872-7984-E41F-674E90A68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91B372-7842-BFC0-DA36-0A83EA7C9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355B8-004B-60DA-2040-1DAD613AF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5AED45-3AC6-6D05-680C-9323E47AA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19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6306FB-B175-A27B-805F-5D37931DF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109B8D-E663-56B6-28EA-BF0265031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74C19A-2B5C-5253-7979-C09D90C2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5285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01C28-4A73-52D7-CDB7-F729A287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3AD3C-9E99-4582-96E2-8448D92463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4F581-5DEC-89FD-4172-EBCFC6DE05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F20997-E816-9323-6F80-270219156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7AB818-8E89-8E8B-E4FB-5E413A257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1215B2-D3BE-16B6-523C-E1BBBD8A7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8428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E9755-81C9-862D-0F1B-7157663EF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209226-BEA7-FDE5-437F-343EA9488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E947F-9CF3-2030-0315-B07B9E4BB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7EF312-89AF-42DC-BD77-D8AC97CC5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E6451B-52E4-4F1F-2586-62F7BEC37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69CB16-4D63-3FCE-FB93-5E0156AB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3279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D432F-D4AE-5A63-E1D3-6E6A00521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1619F-D960-3519-D998-2513E145D3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0A40D9-7124-6056-8185-A0F863F54B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246CD-EBD5-4A65-A134-8C83822FF133}" type="datetimeFigureOut">
              <a:rPr lang="en-GB" smtClean="0"/>
              <a:t>04/01/2023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902BD-0955-6477-DA07-20FC31A77F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3C99C-7376-0AFF-8CCC-55CFED126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97998-4D1B-4489-93D5-2E8AF0B51F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169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EA3E5F5-D32E-1E9F-2E71-773E24F8A716}"/>
              </a:ext>
            </a:extLst>
          </p:cNvPr>
          <p:cNvSpPr/>
          <p:nvPr/>
        </p:nvSpPr>
        <p:spPr>
          <a:xfrm>
            <a:off x="1800225" y="904875"/>
            <a:ext cx="7943850" cy="548640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8E974C4-ABA7-3737-9444-5CA553BA17D4}"/>
              </a:ext>
            </a:extLst>
          </p:cNvPr>
          <p:cNvCxnSpPr/>
          <p:nvPr/>
        </p:nvCxnSpPr>
        <p:spPr>
          <a:xfrm flipV="1">
            <a:off x="5756988" y="1670180"/>
            <a:ext cx="0" cy="38162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194E99B-EEBF-8754-2450-FE0B4011A2B4}"/>
              </a:ext>
            </a:extLst>
          </p:cNvPr>
          <p:cNvCxnSpPr>
            <a:cxnSpLocks/>
          </p:cNvCxnSpPr>
          <p:nvPr/>
        </p:nvCxnSpPr>
        <p:spPr>
          <a:xfrm rot="16200000" flipV="1">
            <a:off x="5638805" y="1561316"/>
            <a:ext cx="0" cy="381622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7118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Manel Puig i Vidal</dc:creator>
  <cp:lastModifiedBy>Dr. Manel Puig i Vidal</cp:lastModifiedBy>
  <cp:revision>1</cp:revision>
  <dcterms:created xsi:type="dcterms:W3CDTF">2023-01-04T11:03:47Z</dcterms:created>
  <dcterms:modified xsi:type="dcterms:W3CDTF">2023-01-04T11:08:04Z</dcterms:modified>
</cp:coreProperties>
</file>