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4CDDD-12E4-458E-982A-D88E79604D88}" v="3" dt="2022-11-27T00:12:15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3004dbd67fb7f2ca" providerId="LiveId" clId="{9BA64D37-FA01-4BE2-BE75-A6B3608B5E34}"/>
    <pc:docChg chg="undo custSel delSld modSld">
      <pc:chgData name="Matthew" userId="3004dbd67fb7f2ca" providerId="LiveId" clId="{9BA64D37-FA01-4BE2-BE75-A6B3608B5E34}" dt="2022-10-13T17:26:01.538" v="852" actId="47"/>
      <pc:docMkLst>
        <pc:docMk/>
      </pc:docMkLst>
      <pc:sldChg chg="modSp mod">
        <pc:chgData name="Matthew" userId="3004dbd67fb7f2ca" providerId="LiveId" clId="{9BA64D37-FA01-4BE2-BE75-A6B3608B5E34}" dt="2022-10-11T17:25:37.176" v="6" actId="20577"/>
        <pc:sldMkLst>
          <pc:docMk/>
          <pc:sldMk cId="138418611" sldId="256"/>
        </pc:sldMkLst>
        <pc:spChg chg="mod">
          <ac:chgData name="Matthew" userId="3004dbd67fb7f2ca" providerId="LiveId" clId="{9BA64D37-FA01-4BE2-BE75-A6B3608B5E34}" dt="2022-10-11T17:25:37.176" v="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9BA64D37-FA01-4BE2-BE75-A6B3608B5E34}" dt="2022-10-11T17:54:10.115" v="812" actId="20577"/>
        <pc:sldMkLst>
          <pc:docMk/>
          <pc:sldMk cId="4137399015" sldId="257"/>
        </pc:sldMkLst>
        <pc:spChg chg="mod">
          <ac:chgData name="Matthew" userId="3004dbd67fb7f2ca" providerId="LiveId" clId="{9BA64D37-FA01-4BE2-BE75-A6B3608B5E34}" dt="2022-10-11T17:54:10.115" v="812" actId="20577"/>
          <ac:spMkLst>
            <pc:docMk/>
            <pc:sldMk cId="4137399015" sldId="257"/>
            <ac:spMk id="3" creationId="{A788534D-A2AF-B950-2B97-A1377A07F521}"/>
          </ac:spMkLst>
        </pc:spChg>
      </pc:sldChg>
      <pc:sldChg chg="addSp delSp modSp mod">
        <pc:chgData name="Matthew" userId="3004dbd67fb7f2ca" providerId="LiveId" clId="{9BA64D37-FA01-4BE2-BE75-A6B3608B5E34}" dt="2022-10-13T17:25:35.588" v="847" actId="14100"/>
        <pc:sldMkLst>
          <pc:docMk/>
          <pc:sldMk cId="1360489688" sldId="258"/>
        </pc:sldMkLst>
        <pc:spChg chg="del mod">
          <ac:chgData name="Matthew" userId="3004dbd67fb7f2ca" providerId="LiveId" clId="{9BA64D37-FA01-4BE2-BE75-A6B3608B5E34}" dt="2022-10-13T17:20:28.811" v="815" actId="478"/>
          <ac:spMkLst>
            <pc:docMk/>
            <pc:sldMk cId="1360489688" sldId="258"/>
            <ac:spMk id="3" creationId="{EEAB10BE-367B-2ECB-FC3B-A04BBBF23AC2}"/>
          </ac:spMkLst>
        </pc:spChg>
        <pc:spChg chg="add mod">
          <ac:chgData name="Matthew" userId="3004dbd67fb7f2ca" providerId="LiveId" clId="{9BA64D37-FA01-4BE2-BE75-A6B3608B5E34}" dt="2022-10-13T17:20:22.238" v="814"/>
          <ac:spMkLst>
            <pc:docMk/>
            <pc:sldMk cId="1360489688" sldId="258"/>
            <ac:spMk id="4" creationId="{FBF8AF5B-F3A7-61F7-9797-7E0EEF919664}"/>
          </ac:spMkLst>
        </pc:spChg>
        <pc:spChg chg="add mod">
          <ac:chgData name="Matthew" userId="3004dbd67fb7f2ca" providerId="LiveId" clId="{9BA64D37-FA01-4BE2-BE75-A6B3608B5E34}" dt="2022-10-13T17:20:22.238" v="814"/>
          <ac:spMkLst>
            <pc:docMk/>
            <pc:sldMk cId="1360489688" sldId="258"/>
            <ac:spMk id="6" creationId="{87918AB9-C58F-854F-6095-08A50509BE90}"/>
          </ac:spMkLst>
        </pc:spChg>
        <pc:spChg chg="add mod">
          <ac:chgData name="Matthew" userId="3004dbd67fb7f2ca" providerId="LiveId" clId="{9BA64D37-FA01-4BE2-BE75-A6B3608B5E34}" dt="2022-10-13T17:25:35.588" v="847" actId="14100"/>
          <ac:spMkLst>
            <pc:docMk/>
            <pc:sldMk cId="1360489688" sldId="258"/>
            <ac:spMk id="7" creationId="{77055131-BABD-C4C2-9EDA-A2476C383E19}"/>
          </ac:spMkLst>
        </pc:spChg>
        <pc:picChg chg="add mod">
          <ac:chgData name="Matthew" userId="3004dbd67fb7f2ca" providerId="LiveId" clId="{9BA64D37-FA01-4BE2-BE75-A6B3608B5E34}" dt="2022-10-13T17:20:22.238" v="814"/>
          <ac:picMkLst>
            <pc:docMk/>
            <pc:sldMk cId="1360489688" sldId="258"/>
            <ac:picMk id="5" creationId="{6FF66AAF-4AF8-066D-3DF8-E345875440AE}"/>
          </ac:picMkLst>
        </pc:picChg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619274011" sldId="259"/>
        </pc:sldMkLst>
      </pc:sldChg>
      <pc:sldChg chg="modSp mod">
        <pc:chgData name="Matthew" userId="3004dbd67fb7f2ca" providerId="LiveId" clId="{9BA64D37-FA01-4BE2-BE75-A6B3608B5E34}" dt="2022-10-11T17:52:53.799" v="763"/>
        <pc:sldMkLst>
          <pc:docMk/>
          <pc:sldMk cId="2699183690" sldId="260"/>
        </pc:sldMkLst>
        <pc:spChg chg="mod">
          <ac:chgData name="Matthew" userId="3004dbd67fb7f2ca" providerId="LiveId" clId="{9BA64D37-FA01-4BE2-BE75-A6B3608B5E34}" dt="2022-10-11T17:52:53.799" v="763"/>
          <ac:spMkLst>
            <pc:docMk/>
            <pc:sldMk cId="2699183690" sldId="260"/>
            <ac:spMk id="3" creationId="{0454FC7E-4E74-B200-F15A-EE2DA3B3D5B0}"/>
          </ac:spMkLst>
        </pc:spChg>
      </pc:sldChg>
      <pc:sldChg chg="addSp delSp modSp mod">
        <pc:chgData name="Matthew" userId="3004dbd67fb7f2ca" providerId="LiveId" clId="{9BA64D37-FA01-4BE2-BE75-A6B3608B5E34}" dt="2022-10-13T17:25:57.111" v="851" actId="1076"/>
        <pc:sldMkLst>
          <pc:docMk/>
          <pc:sldMk cId="3720387656" sldId="261"/>
        </pc:sldMkLst>
        <pc:spChg chg="del">
          <ac:chgData name="Matthew" userId="3004dbd67fb7f2ca" providerId="LiveId" clId="{9BA64D37-FA01-4BE2-BE75-A6B3608B5E34}" dt="2022-10-13T17:25:49.965" v="848" actId="478"/>
          <ac:spMkLst>
            <pc:docMk/>
            <pc:sldMk cId="3720387656" sldId="261"/>
            <ac:spMk id="3" creationId="{6EA3BDF1-8CD3-70E8-4643-3D4816044480}"/>
          </ac:spMkLst>
        </pc:spChg>
        <pc:spChg chg="add del mod">
          <ac:chgData name="Matthew" userId="3004dbd67fb7f2ca" providerId="LiveId" clId="{9BA64D37-FA01-4BE2-BE75-A6B3608B5E34}" dt="2022-10-13T17:25:51.777" v="849" actId="478"/>
          <ac:spMkLst>
            <pc:docMk/>
            <pc:sldMk cId="3720387656" sldId="261"/>
            <ac:spMk id="5" creationId="{8050C509-5FEF-C484-F3AF-9D60EF69BCC1}"/>
          </ac:spMkLst>
        </pc:spChg>
        <pc:spChg chg="add mod">
          <ac:chgData name="Matthew" userId="3004dbd67fb7f2ca" providerId="LiveId" clId="{9BA64D37-FA01-4BE2-BE75-A6B3608B5E34}" dt="2022-10-13T17:25:57.111" v="851" actId="1076"/>
          <ac:spMkLst>
            <pc:docMk/>
            <pc:sldMk cId="3720387656" sldId="261"/>
            <ac:spMk id="6" creationId="{2B375738-2141-623D-AF77-42FA16BAD010}"/>
          </ac:spMkLst>
        </pc:spChg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444324069" sldId="262"/>
        </pc:sldMkLst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1322651798" sldId="263"/>
        </pc:sldMkLst>
      </pc:sldChg>
    </pc:docChg>
  </pc:docChgLst>
  <pc:docChgLst>
    <pc:chgData name="Matthew" userId="3004dbd67fb7f2ca" providerId="LiveId" clId="{0FDDA4C0-6F85-48CD-8CCE-82FF476E5CD0}"/>
    <pc:docChg chg="undo custSel addSld modSld">
      <pc:chgData name="Matthew" userId="3004dbd67fb7f2ca" providerId="LiveId" clId="{0FDDA4C0-6F85-48CD-8CCE-82FF476E5CD0}" dt="2022-10-06T18:08:27.579" v="1528" actId="113"/>
      <pc:docMkLst>
        <pc:docMk/>
      </pc:docMkLst>
      <pc:sldChg chg="modSp new mod">
        <pc:chgData name="Matthew" userId="3004dbd67fb7f2ca" providerId="LiveId" clId="{0FDDA4C0-6F85-48CD-8CCE-82FF476E5CD0}" dt="2022-10-06T17:46:06.554" v="964" actId="20577"/>
        <pc:sldMkLst>
          <pc:docMk/>
          <pc:sldMk cId="138418611" sldId="256"/>
        </pc:sldMkLst>
        <pc:spChg chg="mod">
          <ac:chgData name="Matthew" userId="3004dbd67fb7f2ca" providerId="LiveId" clId="{0FDDA4C0-6F85-48CD-8CCE-82FF476E5CD0}" dt="2022-10-06T17:46:06.554" v="964" actId="20577"/>
          <ac:spMkLst>
            <pc:docMk/>
            <pc:sldMk cId="138418611" sldId="256"/>
            <ac:spMk id="2" creationId="{9C08D555-8EB7-A6EC-FAD9-C663BC90EE76}"/>
          </ac:spMkLst>
        </pc:spChg>
        <pc:spChg chg="mod">
          <ac:chgData name="Matthew" userId="3004dbd67fb7f2ca" providerId="LiveId" clId="{0FDDA4C0-6F85-48CD-8CCE-82FF476E5CD0}" dt="2022-10-06T17:31:26.861" v="29" actId="20577"/>
          <ac:spMkLst>
            <pc:docMk/>
            <pc:sldMk cId="138418611" sldId="256"/>
            <ac:spMk id="3" creationId="{35E8AC72-084F-BDC8-ADF6-B84C6FB214D5}"/>
          </ac:spMkLst>
        </pc:spChg>
      </pc:sldChg>
      <pc:sldChg chg="modSp new mod">
        <pc:chgData name="Matthew" userId="3004dbd67fb7f2ca" providerId="LiveId" clId="{0FDDA4C0-6F85-48CD-8CCE-82FF476E5CD0}" dt="2022-10-06T17:46:55.390" v="1004" actId="27636"/>
        <pc:sldMkLst>
          <pc:docMk/>
          <pc:sldMk cId="4137399015" sldId="257"/>
        </pc:sldMkLst>
        <pc:spChg chg="mod">
          <ac:chgData name="Matthew" userId="3004dbd67fb7f2ca" providerId="LiveId" clId="{0FDDA4C0-6F85-48CD-8CCE-82FF476E5CD0}" dt="2022-10-06T17:31:38.830" v="40" actId="20577"/>
          <ac:spMkLst>
            <pc:docMk/>
            <pc:sldMk cId="4137399015" sldId="257"/>
            <ac:spMk id="2" creationId="{076313D3-CE4E-1212-69D9-5CB6C79E9280}"/>
          </ac:spMkLst>
        </pc:spChg>
        <pc:spChg chg="mod">
          <ac:chgData name="Matthew" userId="3004dbd67fb7f2ca" providerId="LiveId" clId="{0FDDA4C0-6F85-48CD-8CCE-82FF476E5CD0}" dt="2022-10-06T17:46:55.390" v="1004" actId="27636"/>
          <ac:spMkLst>
            <pc:docMk/>
            <pc:sldMk cId="4137399015" sldId="257"/>
            <ac:spMk id="3" creationId="{A788534D-A2AF-B950-2B97-A1377A07F521}"/>
          </ac:spMkLst>
        </pc:spChg>
      </pc:sldChg>
      <pc:sldChg chg="modSp new mod">
        <pc:chgData name="Matthew" userId="3004dbd67fb7f2ca" providerId="LiveId" clId="{0FDDA4C0-6F85-48CD-8CCE-82FF476E5CD0}" dt="2022-10-06T17:51:09.177" v="1062" actId="20577"/>
        <pc:sldMkLst>
          <pc:docMk/>
          <pc:sldMk cId="1360489688" sldId="258"/>
        </pc:sldMkLst>
        <pc:spChg chg="mod">
          <ac:chgData name="Matthew" userId="3004dbd67fb7f2ca" providerId="LiveId" clId="{0FDDA4C0-6F85-48CD-8CCE-82FF476E5CD0}" dt="2022-10-06T17:51:09.177" v="1062" actId="20577"/>
          <ac:spMkLst>
            <pc:docMk/>
            <pc:sldMk cId="1360489688" sldId="258"/>
            <ac:spMk id="2" creationId="{AB241535-1F89-693A-FA09-B20F7D1BA6D9}"/>
          </ac:spMkLst>
        </pc:spChg>
        <pc:spChg chg="mod">
          <ac:chgData name="Matthew" userId="3004dbd67fb7f2ca" providerId="LiveId" clId="{0FDDA4C0-6F85-48CD-8CCE-82FF476E5CD0}" dt="2022-10-06T17:50:48.842" v="1044" actId="20577"/>
          <ac:spMkLst>
            <pc:docMk/>
            <pc:sldMk cId="1360489688" sldId="258"/>
            <ac:spMk id="3" creationId="{EEAB10BE-367B-2ECB-FC3B-A04BBBF23AC2}"/>
          </ac:spMkLst>
        </pc:spChg>
      </pc:sldChg>
      <pc:sldChg chg="modSp new mod">
        <pc:chgData name="Matthew" userId="3004dbd67fb7f2ca" providerId="LiveId" clId="{0FDDA4C0-6F85-48CD-8CCE-82FF476E5CD0}" dt="2022-10-06T18:08:27.579" v="1528" actId="113"/>
        <pc:sldMkLst>
          <pc:docMk/>
          <pc:sldMk cId="2619274011" sldId="259"/>
        </pc:sldMkLst>
        <pc:spChg chg="mod">
          <ac:chgData name="Matthew" userId="3004dbd67fb7f2ca" providerId="LiveId" clId="{0FDDA4C0-6F85-48CD-8CCE-82FF476E5CD0}" dt="2022-10-06T17:54:19.960" v="1292" actId="20577"/>
          <ac:spMkLst>
            <pc:docMk/>
            <pc:sldMk cId="2619274011" sldId="259"/>
            <ac:spMk id="2" creationId="{7C786380-9777-2CDC-644E-B72C70AD795B}"/>
          </ac:spMkLst>
        </pc:spChg>
        <pc:spChg chg="mod">
          <ac:chgData name="Matthew" userId="3004dbd67fb7f2ca" providerId="LiveId" clId="{0FDDA4C0-6F85-48CD-8CCE-82FF476E5CD0}" dt="2022-10-06T18:08:27.579" v="1528" actId="113"/>
          <ac:spMkLst>
            <pc:docMk/>
            <pc:sldMk cId="2619274011" sldId="259"/>
            <ac:spMk id="3" creationId="{4986AB1E-1C33-8638-7460-21173191497B}"/>
          </ac:spMkLst>
        </pc:spChg>
      </pc:sldChg>
      <pc:sldChg chg="modSp new mod">
        <pc:chgData name="Matthew" userId="3004dbd67fb7f2ca" providerId="LiveId" clId="{0FDDA4C0-6F85-48CD-8CCE-82FF476E5CD0}" dt="2022-10-06T18:04:40.099" v="1422" actId="20577"/>
        <pc:sldMkLst>
          <pc:docMk/>
          <pc:sldMk cId="2699183690" sldId="260"/>
        </pc:sldMkLst>
        <pc:spChg chg="mod">
          <ac:chgData name="Matthew" userId="3004dbd67fb7f2ca" providerId="LiveId" clId="{0FDDA4C0-6F85-48CD-8CCE-82FF476E5CD0}" dt="2022-10-06T17:47:18.265" v="1023" actId="20577"/>
          <ac:spMkLst>
            <pc:docMk/>
            <pc:sldMk cId="2699183690" sldId="260"/>
            <ac:spMk id="2" creationId="{1BB25328-ABD9-4581-304E-2990BC59B598}"/>
          </ac:spMkLst>
        </pc:spChg>
        <pc:spChg chg="mod">
          <ac:chgData name="Matthew" userId="3004dbd67fb7f2ca" providerId="LiveId" clId="{0FDDA4C0-6F85-48CD-8CCE-82FF476E5CD0}" dt="2022-10-06T18:04:40.099" v="1422" actId="20577"/>
          <ac:spMkLst>
            <pc:docMk/>
            <pc:sldMk cId="2699183690" sldId="260"/>
            <ac:spMk id="3" creationId="{0454FC7E-4E74-B200-F15A-EE2DA3B3D5B0}"/>
          </ac:spMkLst>
        </pc:spChg>
      </pc:sldChg>
      <pc:sldChg chg="modSp new mod">
        <pc:chgData name="Matthew" userId="3004dbd67fb7f2ca" providerId="LiveId" clId="{0FDDA4C0-6F85-48CD-8CCE-82FF476E5CD0}" dt="2022-10-06T18:03:44.422" v="1395" actId="20577"/>
        <pc:sldMkLst>
          <pc:docMk/>
          <pc:sldMk cId="3720387656" sldId="261"/>
        </pc:sldMkLst>
        <pc:spChg chg="mod">
          <ac:chgData name="Matthew" userId="3004dbd67fb7f2ca" providerId="LiveId" clId="{0FDDA4C0-6F85-48CD-8CCE-82FF476E5CD0}" dt="2022-10-06T17:51:16.386" v="1064" actId="20577"/>
          <ac:spMkLst>
            <pc:docMk/>
            <pc:sldMk cId="3720387656" sldId="261"/>
            <ac:spMk id="2" creationId="{EE95562B-70AE-BC46-F245-64D40E5D6E46}"/>
          </ac:spMkLst>
        </pc:spChg>
        <pc:spChg chg="mod">
          <ac:chgData name="Matthew" userId="3004dbd67fb7f2ca" providerId="LiveId" clId="{0FDDA4C0-6F85-48CD-8CCE-82FF476E5CD0}" dt="2022-10-06T18:03:44.422" v="1395" actId="20577"/>
          <ac:spMkLst>
            <pc:docMk/>
            <pc:sldMk cId="3720387656" sldId="261"/>
            <ac:spMk id="3" creationId="{6EA3BDF1-8CD3-70E8-4643-3D4816044480}"/>
          </ac:spMkLst>
        </pc:spChg>
      </pc:sldChg>
      <pc:sldChg chg="modSp new mod">
        <pc:chgData name="Matthew" userId="3004dbd67fb7f2ca" providerId="LiveId" clId="{0FDDA4C0-6F85-48CD-8CCE-82FF476E5CD0}" dt="2022-10-06T17:55:53.443" v="1329" actId="20577"/>
        <pc:sldMkLst>
          <pc:docMk/>
          <pc:sldMk cId="2444324069" sldId="262"/>
        </pc:sldMkLst>
        <pc:spChg chg="mod">
          <ac:chgData name="Matthew" userId="3004dbd67fb7f2ca" providerId="LiveId" clId="{0FDDA4C0-6F85-48CD-8CCE-82FF476E5CD0}" dt="2022-10-06T17:54:15.582" v="1291" actId="20577"/>
          <ac:spMkLst>
            <pc:docMk/>
            <pc:sldMk cId="2444324069" sldId="262"/>
            <ac:spMk id="2" creationId="{844DD85D-A83B-4186-2BD1-B6EFEEC39A49}"/>
          </ac:spMkLst>
        </pc:spChg>
        <pc:spChg chg="mod">
          <ac:chgData name="Matthew" userId="3004dbd67fb7f2ca" providerId="LiveId" clId="{0FDDA4C0-6F85-48CD-8CCE-82FF476E5CD0}" dt="2022-10-06T17:55:53.443" v="1329" actId="20577"/>
          <ac:spMkLst>
            <pc:docMk/>
            <pc:sldMk cId="2444324069" sldId="262"/>
            <ac:spMk id="3" creationId="{B239B1CE-F417-7AFF-94CA-3F760E64D872}"/>
          </ac:spMkLst>
        </pc:spChg>
      </pc:sldChg>
      <pc:sldChg chg="modSp new mod">
        <pc:chgData name="Matthew" userId="3004dbd67fb7f2ca" providerId="LiveId" clId="{0FDDA4C0-6F85-48CD-8CCE-82FF476E5CD0}" dt="2022-10-06T17:57:29.924" v="1360" actId="20577"/>
        <pc:sldMkLst>
          <pc:docMk/>
          <pc:sldMk cId="1322651798" sldId="263"/>
        </pc:sldMkLst>
        <pc:spChg chg="mod">
          <ac:chgData name="Matthew" userId="3004dbd67fb7f2ca" providerId="LiveId" clId="{0FDDA4C0-6F85-48CD-8CCE-82FF476E5CD0}" dt="2022-10-06T17:54:33.852" v="1295" actId="20577"/>
          <ac:spMkLst>
            <pc:docMk/>
            <pc:sldMk cId="1322651798" sldId="263"/>
            <ac:spMk id="2" creationId="{D6F7660C-334F-C7F3-085E-212945CFDC84}"/>
          </ac:spMkLst>
        </pc:spChg>
        <pc:spChg chg="mod">
          <ac:chgData name="Matthew" userId="3004dbd67fb7f2ca" providerId="LiveId" clId="{0FDDA4C0-6F85-48CD-8CCE-82FF476E5CD0}" dt="2022-10-06T17:57:29.924" v="1360" actId="20577"/>
          <ac:spMkLst>
            <pc:docMk/>
            <pc:sldMk cId="1322651798" sldId="263"/>
            <ac:spMk id="3" creationId="{68826409-ADBD-74C7-0BD7-38EC2F698BF8}"/>
          </ac:spMkLst>
        </pc:spChg>
      </pc:sldChg>
    </pc:docChg>
  </pc:docChgLst>
  <pc:docChgLst>
    <pc:chgData name="Matthew" userId="3004dbd67fb7f2ca" providerId="LiveId" clId="{87104447-DF03-4300-82C2-CB9CEE525718}"/>
    <pc:docChg chg="undo custSel addSld delSld modSld">
      <pc:chgData name="Matthew" userId="3004dbd67fb7f2ca" providerId="LiveId" clId="{87104447-DF03-4300-82C2-CB9CEE525718}" dt="2022-10-29T22:17:50.822" v="2008" actId="20577"/>
      <pc:docMkLst>
        <pc:docMk/>
      </pc:docMkLst>
      <pc:sldChg chg="modSp mod">
        <pc:chgData name="Matthew" userId="3004dbd67fb7f2ca" providerId="LiveId" clId="{87104447-DF03-4300-82C2-CB9CEE525718}" dt="2022-10-29T20:26:47.298" v="1086" actId="20577"/>
        <pc:sldMkLst>
          <pc:docMk/>
          <pc:sldMk cId="138418611" sldId="256"/>
        </pc:sldMkLst>
        <pc:spChg chg="mod">
          <ac:chgData name="Matthew" userId="3004dbd67fb7f2ca" providerId="LiveId" clId="{87104447-DF03-4300-82C2-CB9CEE525718}" dt="2022-10-29T20:26:47.298" v="108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4137399015" sldId="257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1360489688" sldId="258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2699183690" sldId="260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3720387656" sldId="261"/>
        </pc:sldMkLst>
      </pc:sldChg>
      <pc:sldChg chg="modSp new mod">
        <pc:chgData name="Matthew" userId="3004dbd67fb7f2ca" providerId="LiveId" clId="{87104447-DF03-4300-82C2-CB9CEE525718}" dt="2022-10-29T22:15:56.152" v="1993" actId="20577"/>
        <pc:sldMkLst>
          <pc:docMk/>
          <pc:sldMk cId="1819498808" sldId="262"/>
        </pc:sldMkLst>
        <pc:spChg chg="mod">
          <ac:chgData name="Matthew" userId="3004dbd67fb7f2ca" providerId="LiveId" clId="{87104447-DF03-4300-82C2-CB9CEE525718}" dt="2022-10-29T20:20:51.364" v="1043" actId="20577"/>
          <ac:spMkLst>
            <pc:docMk/>
            <pc:sldMk cId="1819498808" sldId="262"/>
            <ac:spMk id="2" creationId="{77728167-CB22-B082-45A7-7D8B4838EDFA}"/>
          </ac:spMkLst>
        </pc:spChg>
        <pc:spChg chg="mod">
          <ac:chgData name="Matthew" userId="3004dbd67fb7f2ca" providerId="LiveId" clId="{87104447-DF03-4300-82C2-CB9CEE525718}" dt="2022-10-29T22:15:56.152" v="1993" actId="20577"/>
          <ac:spMkLst>
            <pc:docMk/>
            <pc:sldMk cId="1819498808" sldId="262"/>
            <ac:spMk id="3" creationId="{EC32BC5B-670D-F05C-9269-826CC353E3D8}"/>
          </ac:spMkLst>
        </pc:spChg>
      </pc:sldChg>
      <pc:sldChg chg="modSp new mod">
        <pc:chgData name="Matthew" userId="3004dbd67fb7f2ca" providerId="LiveId" clId="{87104447-DF03-4300-82C2-CB9CEE525718}" dt="2022-10-29T20:30:06.025" v="1362" actId="113"/>
        <pc:sldMkLst>
          <pc:docMk/>
          <pc:sldMk cId="2045909005" sldId="263"/>
        </pc:sldMkLst>
        <pc:spChg chg="mod">
          <ac:chgData name="Matthew" userId="3004dbd67fb7f2ca" providerId="LiveId" clId="{87104447-DF03-4300-82C2-CB9CEE525718}" dt="2022-10-29T20:20:48.477" v="1042" actId="20577"/>
          <ac:spMkLst>
            <pc:docMk/>
            <pc:sldMk cId="2045909005" sldId="263"/>
            <ac:spMk id="2" creationId="{C7528AB7-735B-8BC7-3744-59424CFDA3B8}"/>
          </ac:spMkLst>
        </pc:spChg>
        <pc:spChg chg="mod">
          <ac:chgData name="Matthew" userId="3004dbd67fb7f2ca" providerId="LiveId" clId="{87104447-DF03-4300-82C2-CB9CEE525718}" dt="2022-10-29T20:30:06.025" v="1362" actId="113"/>
          <ac:spMkLst>
            <pc:docMk/>
            <pc:sldMk cId="2045909005" sldId="263"/>
            <ac:spMk id="3" creationId="{D2A1CBA3-AB66-21A9-055C-45606567C9AC}"/>
          </ac:spMkLst>
        </pc:spChg>
      </pc:sldChg>
      <pc:sldChg chg="modSp new mod">
        <pc:chgData name="Matthew" userId="3004dbd67fb7f2ca" providerId="LiveId" clId="{87104447-DF03-4300-82C2-CB9CEE525718}" dt="2022-10-29T22:17:16.119" v="2007" actId="20577"/>
        <pc:sldMkLst>
          <pc:docMk/>
          <pc:sldMk cId="3387673541" sldId="264"/>
        </pc:sldMkLst>
        <pc:spChg chg="mod">
          <ac:chgData name="Matthew" userId="3004dbd67fb7f2ca" providerId="LiveId" clId="{87104447-DF03-4300-82C2-CB9CEE525718}" dt="2022-10-29T20:30:45.580" v="1388" actId="20577"/>
          <ac:spMkLst>
            <pc:docMk/>
            <pc:sldMk cId="3387673541" sldId="264"/>
            <ac:spMk id="2" creationId="{C14C3162-2B84-49C9-A3C2-D8180E7DD08C}"/>
          </ac:spMkLst>
        </pc:spChg>
        <pc:spChg chg="mod">
          <ac:chgData name="Matthew" userId="3004dbd67fb7f2ca" providerId="LiveId" clId="{87104447-DF03-4300-82C2-CB9CEE525718}" dt="2022-10-29T22:17:16.119" v="2007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new mod">
        <pc:chgData name="Matthew" userId="3004dbd67fb7f2ca" providerId="LiveId" clId="{87104447-DF03-4300-82C2-CB9CEE525718}" dt="2022-10-29T22:17:50.822" v="2008" actId="20577"/>
        <pc:sldMkLst>
          <pc:docMk/>
          <pc:sldMk cId="4145106734" sldId="265"/>
        </pc:sldMkLst>
        <pc:spChg chg="mod">
          <ac:chgData name="Matthew" userId="3004dbd67fb7f2ca" providerId="LiveId" clId="{87104447-DF03-4300-82C2-CB9CEE525718}" dt="2022-10-29T20:35:08.702" v="1543" actId="20577"/>
          <ac:spMkLst>
            <pc:docMk/>
            <pc:sldMk cId="4145106734" sldId="265"/>
            <ac:spMk id="2" creationId="{828BE642-F69E-B381-2E40-2C7E3743AA94}"/>
          </ac:spMkLst>
        </pc:spChg>
        <pc:spChg chg="mod">
          <ac:chgData name="Matthew" userId="3004dbd67fb7f2ca" providerId="LiveId" clId="{87104447-DF03-4300-82C2-CB9CEE525718}" dt="2022-10-29T22:17:50.822" v="2008" actId="20577"/>
          <ac:spMkLst>
            <pc:docMk/>
            <pc:sldMk cId="4145106734" sldId="265"/>
            <ac:spMk id="3" creationId="{C6B64E72-0B13-6588-856D-56454401EACA}"/>
          </ac:spMkLst>
        </pc:spChg>
      </pc:sldChg>
    </pc:docChg>
  </pc:docChgLst>
  <pc:docChgLst>
    <pc:chgData name="Matthew" userId="3004dbd67fb7f2ca" providerId="LiveId" clId="{AAF0BAEC-E527-4F06-93E2-3089EC7E64FE}"/>
    <pc:docChg chg="undo redo custSel addSld modSld">
      <pc:chgData name="Matthew" userId="3004dbd67fb7f2ca" providerId="LiveId" clId="{AAF0BAEC-E527-4F06-93E2-3089EC7E64FE}" dt="2022-11-13T16:37:03.384" v="2140" actId="20577"/>
      <pc:docMkLst>
        <pc:docMk/>
      </pc:docMkLst>
      <pc:sldChg chg="modSp mod">
        <pc:chgData name="Matthew" userId="3004dbd67fb7f2ca" providerId="LiveId" clId="{AAF0BAEC-E527-4F06-93E2-3089EC7E64FE}" dt="2022-11-11T04:10:19.527" v="8" actId="20577"/>
        <pc:sldMkLst>
          <pc:docMk/>
          <pc:sldMk cId="138418611" sldId="256"/>
        </pc:sldMkLst>
        <pc:spChg chg="mod">
          <ac:chgData name="Matthew" userId="3004dbd67fb7f2ca" providerId="LiveId" clId="{AAF0BAEC-E527-4F06-93E2-3089EC7E64FE}" dt="2022-11-11T04:10:19.527" v="8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AAF0BAEC-E527-4F06-93E2-3089EC7E64FE}" dt="2022-11-11T04:14:25.473" v="501" actId="27636"/>
        <pc:sldMkLst>
          <pc:docMk/>
          <pc:sldMk cId="1819498808" sldId="262"/>
        </pc:sldMkLst>
        <pc:spChg chg="mod">
          <ac:chgData name="Matthew" userId="3004dbd67fb7f2ca" providerId="LiveId" clId="{AAF0BAEC-E527-4F06-93E2-3089EC7E64FE}" dt="2022-11-11T04:14:25.473" v="501" actId="27636"/>
          <ac:spMkLst>
            <pc:docMk/>
            <pc:sldMk cId="1819498808" sldId="262"/>
            <ac:spMk id="3" creationId="{EC32BC5B-670D-F05C-9269-826CC353E3D8}"/>
          </ac:spMkLst>
        </pc:spChg>
      </pc:sldChg>
      <pc:sldChg chg="modSp mod">
        <pc:chgData name="Matthew" userId="3004dbd67fb7f2ca" providerId="LiveId" clId="{AAF0BAEC-E527-4F06-93E2-3089EC7E64FE}" dt="2022-11-11T04:20:51.686" v="1066" actId="113"/>
        <pc:sldMkLst>
          <pc:docMk/>
          <pc:sldMk cId="2045909005" sldId="263"/>
        </pc:sldMkLst>
        <pc:spChg chg="mod">
          <ac:chgData name="Matthew" userId="3004dbd67fb7f2ca" providerId="LiveId" clId="{AAF0BAEC-E527-4F06-93E2-3089EC7E64FE}" dt="2022-11-11T04:20:51.686" v="1066" actId="113"/>
          <ac:spMkLst>
            <pc:docMk/>
            <pc:sldMk cId="2045909005" sldId="263"/>
            <ac:spMk id="3" creationId="{D2A1CBA3-AB66-21A9-055C-45606567C9AC}"/>
          </ac:spMkLst>
        </pc:spChg>
      </pc:sldChg>
      <pc:sldChg chg="modSp mod">
        <pc:chgData name="Matthew" userId="3004dbd67fb7f2ca" providerId="LiveId" clId="{AAF0BAEC-E527-4F06-93E2-3089EC7E64FE}" dt="2022-11-11T04:22:15.594" v="1187" actId="20577"/>
        <pc:sldMkLst>
          <pc:docMk/>
          <pc:sldMk cId="3387673541" sldId="264"/>
        </pc:sldMkLst>
        <pc:spChg chg="mod">
          <ac:chgData name="Matthew" userId="3004dbd67fb7f2ca" providerId="LiveId" clId="{AAF0BAEC-E527-4F06-93E2-3089EC7E64FE}" dt="2022-11-11T04:22:15.594" v="1187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mod">
        <pc:chgData name="Matthew" userId="3004dbd67fb7f2ca" providerId="LiveId" clId="{AAF0BAEC-E527-4F06-93E2-3089EC7E64FE}" dt="2022-11-11T04:23:17.181" v="1195"/>
        <pc:sldMkLst>
          <pc:docMk/>
          <pc:sldMk cId="4145106734" sldId="265"/>
        </pc:sldMkLst>
        <pc:spChg chg="mod">
          <ac:chgData name="Matthew" userId="3004dbd67fb7f2ca" providerId="LiveId" clId="{AAF0BAEC-E527-4F06-93E2-3089EC7E64FE}" dt="2022-11-11T04:23:17.181" v="1195"/>
          <ac:spMkLst>
            <pc:docMk/>
            <pc:sldMk cId="4145106734" sldId="265"/>
            <ac:spMk id="3" creationId="{C6B64E72-0B13-6588-856D-56454401EACA}"/>
          </ac:spMkLst>
        </pc:spChg>
      </pc:sldChg>
      <pc:sldChg chg="modSp add mod">
        <pc:chgData name="Matthew" userId="3004dbd67fb7f2ca" providerId="LiveId" clId="{AAF0BAEC-E527-4F06-93E2-3089EC7E64FE}" dt="2022-11-11T04:27:27.637" v="1552" actId="20577"/>
        <pc:sldMkLst>
          <pc:docMk/>
          <pc:sldMk cId="950506592" sldId="266"/>
        </pc:sldMkLst>
        <pc:spChg chg="mod">
          <ac:chgData name="Matthew" userId="3004dbd67fb7f2ca" providerId="LiveId" clId="{AAF0BAEC-E527-4F06-93E2-3089EC7E64FE}" dt="2022-11-11T04:24:31.391" v="1197" actId="20577"/>
          <ac:spMkLst>
            <pc:docMk/>
            <pc:sldMk cId="950506592" sldId="266"/>
            <ac:spMk id="2" creationId="{77728167-CB22-B082-45A7-7D8B4838EDFA}"/>
          </ac:spMkLst>
        </pc:spChg>
        <pc:spChg chg="mod">
          <ac:chgData name="Matthew" userId="3004dbd67fb7f2ca" providerId="LiveId" clId="{AAF0BAEC-E527-4F06-93E2-3089EC7E64FE}" dt="2022-11-11T04:27:27.637" v="1552" actId="20577"/>
          <ac:spMkLst>
            <pc:docMk/>
            <pc:sldMk cId="950506592" sldId="266"/>
            <ac:spMk id="3" creationId="{EC32BC5B-670D-F05C-9269-826CC353E3D8}"/>
          </ac:spMkLst>
        </pc:spChg>
      </pc:sldChg>
      <pc:sldChg chg="modSp add mod replId">
        <pc:chgData name="Matthew" userId="3004dbd67fb7f2ca" providerId="LiveId" clId="{AAF0BAEC-E527-4F06-93E2-3089EC7E64FE}" dt="2022-11-11T04:28:23.595" v="1652" actId="20577"/>
        <pc:sldMkLst>
          <pc:docMk/>
          <pc:sldMk cId="3780291656" sldId="267"/>
        </pc:sldMkLst>
        <pc:spChg chg="mod">
          <ac:chgData name="Matthew" userId="3004dbd67fb7f2ca" providerId="LiveId" clId="{AAF0BAEC-E527-4F06-93E2-3089EC7E64FE}" dt="2022-11-11T04:24:33.791" v="1198" actId="20577"/>
          <ac:spMkLst>
            <pc:docMk/>
            <pc:sldMk cId="3780291656" sldId="267"/>
            <ac:spMk id="2" creationId="{C7528AB7-735B-8BC7-3744-59424CFDA3B8}"/>
          </ac:spMkLst>
        </pc:spChg>
        <pc:spChg chg="mod">
          <ac:chgData name="Matthew" userId="3004dbd67fb7f2ca" providerId="LiveId" clId="{AAF0BAEC-E527-4F06-93E2-3089EC7E64FE}" dt="2022-11-11T04:28:23.595" v="1652" actId="20577"/>
          <ac:spMkLst>
            <pc:docMk/>
            <pc:sldMk cId="3780291656" sldId="267"/>
            <ac:spMk id="3" creationId="{D2A1CBA3-AB66-21A9-055C-45606567C9AC}"/>
          </ac:spMkLst>
        </pc:spChg>
      </pc:sldChg>
      <pc:sldChg chg="modSp add mod replId">
        <pc:chgData name="Matthew" userId="3004dbd67fb7f2ca" providerId="LiveId" clId="{AAF0BAEC-E527-4F06-93E2-3089EC7E64FE}" dt="2022-11-11T04:33:33.990" v="2135" actId="20577"/>
        <pc:sldMkLst>
          <pc:docMk/>
          <pc:sldMk cId="1108810848" sldId="268"/>
        </pc:sldMkLst>
        <pc:spChg chg="mod">
          <ac:chgData name="Matthew" userId="3004dbd67fb7f2ca" providerId="LiveId" clId="{AAF0BAEC-E527-4F06-93E2-3089EC7E64FE}" dt="2022-11-11T04:24:35.859" v="1199" actId="20577"/>
          <ac:spMkLst>
            <pc:docMk/>
            <pc:sldMk cId="1108810848" sldId="268"/>
            <ac:spMk id="2" creationId="{C14C3162-2B84-49C9-A3C2-D8180E7DD08C}"/>
          </ac:spMkLst>
        </pc:spChg>
        <pc:spChg chg="mod">
          <ac:chgData name="Matthew" userId="3004dbd67fb7f2ca" providerId="LiveId" clId="{AAF0BAEC-E527-4F06-93E2-3089EC7E64FE}" dt="2022-11-11T04:33:33.990" v="2135" actId="20577"/>
          <ac:spMkLst>
            <pc:docMk/>
            <pc:sldMk cId="1108810848" sldId="268"/>
            <ac:spMk id="3" creationId="{059433CE-5CBD-8B54-432A-8144DE2AAFCD}"/>
          </ac:spMkLst>
        </pc:spChg>
      </pc:sldChg>
      <pc:sldChg chg="modSp add mod replId">
        <pc:chgData name="Matthew" userId="3004dbd67fb7f2ca" providerId="LiveId" clId="{AAF0BAEC-E527-4F06-93E2-3089EC7E64FE}" dt="2022-11-13T16:37:03.384" v="2140" actId="20577"/>
        <pc:sldMkLst>
          <pc:docMk/>
          <pc:sldMk cId="2445482964" sldId="269"/>
        </pc:sldMkLst>
        <pc:spChg chg="mod">
          <ac:chgData name="Matthew" userId="3004dbd67fb7f2ca" providerId="LiveId" clId="{AAF0BAEC-E527-4F06-93E2-3089EC7E64FE}" dt="2022-11-11T04:24:38.741" v="1200" actId="20577"/>
          <ac:spMkLst>
            <pc:docMk/>
            <pc:sldMk cId="2445482964" sldId="269"/>
            <ac:spMk id="2" creationId="{828BE642-F69E-B381-2E40-2C7E3743AA94}"/>
          </ac:spMkLst>
        </pc:spChg>
        <pc:spChg chg="mod">
          <ac:chgData name="Matthew" userId="3004dbd67fb7f2ca" providerId="LiveId" clId="{AAF0BAEC-E527-4F06-93E2-3089EC7E64FE}" dt="2022-11-13T16:37:03.384" v="2140" actId="20577"/>
          <ac:spMkLst>
            <pc:docMk/>
            <pc:sldMk cId="2445482964" sldId="269"/>
            <ac:spMk id="3" creationId="{C6B64E72-0B13-6588-856D-56454401EACA}"/>
          </ac:spMkLst>
        </pc:spChg>
      </pc:sldChg>
    </pc:docChg>
  </pc:docChgLst>
  <pc:docChgLst>
    <pc:chgData name="Matthew" userId="3004dbd67fb7f2ca" providerId="LiveId" clId="{0DD4CDDD-12E4-458E-982A-D88E79604D88}"/>
    <pc:docChg chg="undo custSel addSld delSld modSld">
      <pc:chgData name="Matthew" userId="3004dbd67fb7f2ca" providerId="LiveId" clId="{0DD4CDDD-12E4-458E-982A-D88E79604D88}" dt="2022-11-28T06:02:59.682" v="6239" actId="27636"/>
      <pc:docMkLst>
        <pc:docMk/>
      </pc:docMkLst>
      <pc:sldChg chg="modSp mod">
        <pc:chgData name="Matthew" userId="3004dbd67fb7f2ca" providerId="LiveId" clId="{0DD4CDDD-12E4-458E-982A-D88E79604D88}" dt="2022-11-26T23:46:15.360" v="6" actId="20577"/>
        <pc:sldMkLst>
          <pc:docMk/>
          <pc:sldMk cId="138418611" sldId="256"/>
        </pc:sldMkLst>
        <pc:spChg chg="mod">
          <ac:chgData name="Matthew" userId="3004dbd67fb7f2ca" providerId="LiveId" clId="{0DD4CDDD-12E4-458E-982A-D88E79604D88}" dt="2022-11-26T23:46:15.360" v="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0DD4CDDD-12E4-458E-982A-D88E79604D88}" dt="2022-11-28T05:51:23.369" v="5402" actId="20577"/>
        <pc:sldMkLst>
          <pc:docMk/>
          <pc:sldMk cId="1819498808" sldId="262"/>
        </pc:sldMkLst>
        <pc:spChg chg="mod">
          <ac:chgData name="Matthew" userId="3004dbd67fb7f2ca" providerId="LiveId" clId="{0DD4CDDD-12E4-458E-982A-D88E79604D88}" dt="2022-11-27T00:50:40.471" v="5280" actId="20577"/>
          <ac:spMkLst>
            <pc:docMk/>
            <pc:sldMk cId="1819498808" sldId="262"/>
            <ac:spMk id="2" creationId="{77728167-CB22-B082-45A7-7D8B4838EDFA}"/>
          </ac:spMkLst>
        </pc:spChg>
        <pc:spChg chg="mod">
          <ac:chgData name="Matthew" userId="3004dbd67fb7f2ca" providerId="LiveId" clId="{0DD4CDDD-12E4-458E-982A-D88E79604D88}" dt="2022-11-28T05:51:23.369" v="5402" actId="20577"/>
          <ac:spMkLst>
            <pc:docMk/>
            <pc:sldMk cId="1819498808" sldId="262"/>
            <ac:spMk id="3" creationId="{EC32BC5B-670D-F05C-9269-826CC353E3D8}"/>
          </ac:spMkLst>
        </pc:spChg>
      </pc:sldChg>
      <pc:sldChg chg="modSp mod">
        <pc:chgData name="Matthew" userId="3004dbd67fb7f2ca" providerId="LiveId" clId="{0DD4CDDD-12E4-458E-982A-D88E79604D88}" dt="2022-11-27T00:50:38.027" v="5279" actId="20577"/>
        <pc:sldMkLst>
          <pc:docMk/>
          <pc:sldMk cId="2045909005" sldId="263"/>
        </pc:sldMkLst>
        <pc:spChg chg="mod">
          <ac:chgData name="Matthew" userId="3004dbd67fb7f2ca" providerId="LiveId" clId="{0DD4CDDD-12E4-458E-982A-D88E79604D88}" dt="2022-11-27T00:50:38.027" v="5279" actId="20577"/>
          <ac:spMkLst>
            <pc:docMk/>
            <pc:sldMk cId="2045909005" sldId="263"/>
            <ac:spMk id="2" creationId="{C7528AB7-735B-8BC7-3744-59424CFDA3B8}"/>
          </ac:spMkLst>
        </pc:spChg>
        <pc:spChg chg="mod">
          <ac:chgData name="Matthew" userId="3004dbd67fb7f2ca" providerId="LiveId" clId="{0DD4CDDD-12E4-458E-982A-D88E79604D88}" dt="2022-11-26T23:55:56.815" v="630"/>
          <ac:spMkLst>
            <pc:docMk/>
            <pc:sldMk cId="2045909005" sldId="263"/>
            <ac:spMk id="3" creationId="{D2A1CBA3-AB66-21A9-055C-45606567C9AC}"/>
          </ac:spMkLst>
        </pc:spChg>
      </pc:sldChg>
      <pc:sldChg chg="modSp mod">
        <pc:chgData name="Matthew" userId="3004dbd67fb7f2ca" providerId="LiveId" clId="{0DD4CDDD-12E4-458E-982A-D88E79604D88}" dt="2022-11-28T05:51:42.366" v="5412" actId="20577"/>
        <pc:sldMkLst>
          <pc:docMk/>
          <pc:sldMk cId="3387673541" sldId="264"/>
        </pc:sldMkLst>
        <pc:spChg chg="mod">
          <ac:chgData name="Matthew" userId="3004dbd67fb7f2ca" providerId="LiveId" clId="{0DD4CDDD-12E4-458E-982A-D88E79604D88}" dt="2022-11-27T00:50:35.539" v="5278" actId="20577"/>
          <ac:spMkLst>
            <pc:docMk/>
            <pc:sldMk cId="3387673541" sldId="264"/>
            <ac:spMk id="2" creationId="{C14C3162-2B84-49C9-A3C2-D8180E7DD08C}"/>
          </ac:spMkLst>
        </pc:spChg>
        <pc:spChg chg="mod">
          <ac:chgData name="Matthew" userId="3004dbd67fb7f2ca" providerId="LiveId" clId="{0DD4CDDD-12E4-458E-982A-D88E79604D88}" dt="2022-11-28T05:51:42.366" v="5412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mod">
        <pc:chgData name="Matthew" userId="3004dbd67fb7f2ca" providerId="LiveId" clId="{0DD4CDDD-12E4-458E-982A-D88E79604D88}" dt="2022-11-27T00:50:32.610" v="5277" actId="20577"/>
        <pc:sldMkLst>
          <pc:docMk/>
          <pc:sldMk cId="4145106734" sldId="265"/>
        </pc:sldMkLst>
        <pc:spChg chg="mod">
          <ac:chgData name="Matthew" userId="3004dbd67fb7f2ca" providerId="LiveId" clId="{0DD4CDDD-12E4-458E-982A-D88E79604D88}" dt="2022-11-27T00:50:32.610" v="5277" actId="20577"/>
          <ac:spMkLst>
            <pc:docMk/>
            <pc:sldMk cId="4145106734" sldId="265"/>
            <ac:spMk id="2" creationId="{828BE642-F69E-B381-2E40-2C7E3743AA94}"/>
          </ac:spMkLst>
        </pc:spChg>
        <pc:spChg chg="mod">
          <ac:chgData name="Matthew" userId="3004dbd67fb7f2ca" providerId="LiveId" clId="{0DD4CDDD-12E4-458E-982A-D88E79604D88}" dt="2022-11-27T00:04:44.286" v="1527" actId="27636"/>
          <ac:spMkLst>
            <pc:docMk/>
            <pc:sldMk cId="4145106734" sldId="265"/>
            <ac:spMk id="3" creationId="{C6B64E72-0B13-6588-856D-56454401EACA}"/>
          </ac:spMkLst>
        </pc:spChg>
      </pc:sldChg>
      <pc:sldChg chg="modSp mod">
        <pc:chgData name="Matthew" userId="3004dbd67fb7f2ca" providerId="LiveId" clId="{0DD4CDDD-12E4-458E-982A-D88E79604D88}" dt="2022-11-28T05:56:41.337" v="5848" actId="27636"/>
        <pc:sldMkLst>
          <pc:docMk/>
          <pc:sldMk cId="950506592" sldId="266"/>
        </pc:sldMkLst>
        <pc:spChg chg="mod">
          <ac:chgData name="Matthew" userId="3004dbd67fb7f2ca" providerId="LiveId" clId="{0DD4CDDD-12E4-458E-982A-D88E79604D88}" dt="2022-11-27T00:50:30.123" v="5276" actId="20577"/>
          <ac:spMkLst>
            <pc:docMk/>
            <pc:sldMk cId="950506592" sldId="266"/>
            <ac:spMk id="2" creationId="{77728167-CB22-B082-45A7-7D8B4838EDFA}"/>
          </ac:spMkLst>
        </pc:spChg>
        <pc:spChg chg="mod">
          <ac:chgData name="Matthew" userId="3004dbd67fb7f2ca" providerId="LiveId" clId="{0DD4CDDD-12E4-458E-982A-D88E79604D88}" dt="2022-11-28T05:56:41.337" v="5848" actId="27636"/>
          <ac:spMkLst>
            <pc:docMk/>
            <pc:sldMk cId="950506592" sldId="266"/>
            <ac:spMk id="3" creationId="{EC32BC5B-670D-F05C-9269-826CC353E3D8}"/>
          </ac:spMkLst>
        </pc:spChg>
      </pc:sldChg>
      <pc:sldChg chg="modSp del mod">
        <pc:chgData name="Matthew" userId="3004dbd67fb7f2ca" providerId="LiveId" clId="{0DD4CDDD-12E4-458E-982A-D88E79604D88}" dt="2022-11-27T00:40:53.242" v="4282" actId="47"/>
        <pc:sldMkLst>
          <pc:docMk/>
          <pc:sldMk cId="3780291656" sldId="267"/>
        </pc:sldMkLst>
        <pc:spChg chg="mod">
          <ac:chgData name="Matthew" userId="3004dbd67fb7f2ca" providerId="LiveId" clId="{0DD4CDDD-12E4-458E-982A-D88E79604D88}" dt="2022-11-27T00:19:03.509" v="2996" actId="20577"/>
          <ac:spMkLst>
            <pc:docMk/>
            <pc:sldMk cId="3780291656" sldId="267"/>
            <ac:spMk id="2" creationId="{C7528AB7-735B-8BC7-3744-59424CFDA3B8}"/>
          </ac:spMkLst>
        </pc:spChg>
        <pc:spChg chg="mod">
          <ac:chgData name="Matthew" userId="3004dbd67fb7f2ca" providerId="LiveId" clId="{0DD4CDDD-12E4-458E-982A-D88E79604D88}" dt="2022-11-27T00:30:44.464" v="3946" actId="113"/>
          <ac:spMkLst>
            <pc:docMk/>
            <pc:sldMk cId="3780291656" sldId="267"/>
            <ac:spMk id="3" creationId="{D2A1CBA3-AB66-21A9-055C-45606567C9AC}"/>
          </ac:spMkLst>
        </pc:spChg>
      </pc:sldChg>
      <pc:sldChg chg="modSp del mod">
        <pc:chgData name="Matthew" userId="3004dbd67fb7f2ca" providerId="LiveId" clId="{0DD4CDDD-12E4-458E-982A-D88E79604D88}" dt="2022-11-27T00:40:55.379" v="4283" actId="47"/>
        <pc:sldMkLst>
          <pc:docMk/>
          <pc:sldMk cId="1108810848" sldId="268"/>
        </pc:sldMkLst>
        <pc:spChg chg="mod">
          <ac:chgData name="Matthew" userId="3004dbd67fb7f2ca" providerId="LiveId" clId="{0DD4CDDD-12E4-458E-982A-D88E79604D88}" dt="2022-11-27T00:27:18.993" v="3662" actId="20577"/>
          <ac:spMkLst>
            <pc:docMk/>
            <pc:sldMk cId="1108810848" sldId="268"/>
            <ac:spMk id="2" creationId="{C14C3162-2B84-49C9-A3C2-D8180E7DD08C}"/>
          </ac:spMkLst>
        </pc:spChg>
        <pc:spChg chg="mod">
          <ac:chgData name="Matthew" userId="3004dbd67fb7f2ca" providerId="LiveId" clId="{0DD4CDDD-12E4-458E-982A-D88E79604D88}" dt="2022-11-27T00:29:08.900" v="3853" actId="113"/>
          <ac:spMkLst>
            <pc:docMk/>
            <pc:sldMk cId="1108810848" sldId="268"/>
            <ac:spMk id="3" creationId="{059433CE-5CBD-8B54-432A-8144DE2AAFCD}"/>
          </ac:spMkLst>
        </pc:spChg>
      </pc:sldChg>
      <pc:sldChg chg="modSp mod">
        <pc:chgData name="Matthew" userId="3004dbd67fb7f2ca" providerId="LiveId" clId="{0DD4CDDD-12E4-458E-982A-D88E79604D88}" dt="2022-11-27T00:50:23.431" v="5273" actId="20577"/>
        <pc:sldMkLst>
          <pc:docMk/>
          <pc:sldMk cId="2445482964" sldId="269"/>
        </pc:sldMkLst>
        <pc:spChg chg="mod">
          <ac:chgData name="Matthew" userId="3004dbd67fb7f2ca" providerId="LiveId" clId="{0DD4CDDD-12E4-458E-982A-D88E79604D88}" dt="2022-11-27T00:50:23.431" v="5273" actId="20577"/>
          <ac:spMkLst>
            <pc:docMk/>
            <pc:sldMk cId="2445482964" sldId="269"/>
            <ac:spMk id="2" creationId="{828BE642-F69E-B381-2E40-2C7E3743AA94}"/>
          </ac:spMkLst>
        </pc:spChg>
        <pc:spChg chg="mod">
          <ac:chgData name="Matthew" userId="3004dbd67fb7f2ca" providerId="LiveId" clId="{0DD4CDDD-12E4-458E-982A-D88E79604D88}" dt="2022-11-27T00:41:17.193" v="4299"/>
          <ac:spMkLst>
            <pc:docMk/>
            <pc:sldMk cId="2445482964" sldId="269"/>
            <ac:spMk id="3" creationId="{C6B64E72-0B13-6588-856D-56454401EACA}"/>
          </ac:spMkLst>
        </pc:spChg>
      </pc:sldChg>
      <pc:sldChg chg="modSp new mod">
        <pc:chgData name="Matthew" userId="3004dbd67fb7f2ca" providerId="LiveId" clId="{0DD4CDDD-12E4-458E-982A-D88E79604D88}" dt="2022-11-28T06:00:45.071" v="6048" actId="20577"/>
        <pc:sldMkLst>
          <pc:docMk/>
          <pc:sldMk cId="2261704465" sldId="270"/>
        </pc:sldMkLst>
        <pc:spChg chg="mod">
          <ac:chgData name="Matthew" userId="3004dbd67fb7f2ca" providerId="LiveId" clId="{0DD4CDDD-12E4-458E-982A-D88E79604D88}" dt="2022-11-27T00:50:27.896" v="5275" actId="20577"/>
          <ac:spMkLst>
            <pc:docMk/>
            <pc:sldMk cId="2261704465" sldId="270"/>
            <ac:spMk id="2" creationId="{7EAA275C-D517-9E00-354E-9980E5D96ABE}"/>
          </ac:spMkLst>
        </pc:spChg>
        <pc:spChg chg="mod">
          <ac:chgData name="Matthew" userId="3004dbd67fb7f2ca" providerId="LiveId" clId="{0DD4CDDD-12E4-458E-982A-D88E79604D88}" dt="2022-11-28T06:00:45.071" v="6048" actId="20577"/>
          <ac:spMkLst>
            <pc:docMk/>
            <pc:sldMk cId="2261704465" sldId="270"/>
            <ac:spMk id="3" creationId="{94477545-D752-43A5-7B86-9CFCFFD21C29}"/>
          </ac:spMkLst>
        </pc:spChg>
      </pc:sldChg>
      <pc:sldChg chg="modSp new mod">
        <pc:chgData name="Matthew" userId="3004dbd67fb7f2ca" providerId="LiveId" clId="{0DD4CDDD-12E4-458E-982A-D88E79604D88}" dt="2022-11-28T06:02:59.682" v="6239" actId="27636"/>
        <pc:sldMkLst>
          <pc:docMk/>
          <pc:sldMk cId="2119659359" sldId="271"/>
        </pc:sldMkLst>
        <pc:spChg chg="mod">
          <ac:chgData name="Matthew" userId="3004dbd67fb7f2ca" providerId="LiveId" clId="{0DD4CDDD-12E4-458E-982A-D88E79604D88}" dt="2022-11-27T00:50:25.602" v="5274" actId="20577"/>
          <ac:spMkLst>
            <pc:docMk/>
            <pc:sldMk cId="2119659359" sldId="271"/>
            <ac:spMk id="2" creationId="{1E68EEC0-5AA6-45DA-24D7-8A24DDF4C8B6}"/>
          </ac:spMkLst>
        </pc:spChg>
        <pc:spChg chg="mod">
          <ac:chgData name="Matthew" userId="3004dbd67fb7f2ca" providerId="LiveId" clId="{0DD4CDDD-12E4-458E-982A-D88E79604D88}" dt="2022-11-28T06:02:59.682" v="6239" actId="27636"/>
          <ac:spMkLst>
            <pc:docMk/>
            <pc:sldMk cId="2119659359" sldId="271"/>
            <ac:spMk id="3" creationId="{6FB502BA-7180-8D92-AF48-FB90BB7AD7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FB7-BEBD-8B30-D20E-2E1CC1194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CE61-E38A-0A11-44FB-A9763B91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2FB5-A7CB-9A31-BC07-6692CB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E29-4C57-BD20-54E6-20E4DBCF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ED3B-C3CB-9E3A-685F-726C5E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03F-B209-17DC-5355-8932CFF9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BEAC-F1EC-7287-FBD6-F2AC4027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4F8-EA5F-7C4E-B23E-B6FE419A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6CC4-C931-5FA2-F267-7112166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E457-D725-249A-B833-803C5F77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3C3B-087D-2619-99BB-06A56B27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D8286-9FEE-71FC-44E3-4BA602AE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6AB-BA51-A1A2-8844-71730FB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1114-79F0-14D4-0D69-AFB75F84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B244-4CB3-E298-14A9-D93C3FA5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3F0-29A1-00D6-1040-F2B6789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D13-F0BD-26E0-D318-5C06E5D3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9535-874E-5809-A10D-C4884FA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1DBE-B32C-4D5B-7A7C-527A9F2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6F44-4F6C-DA1A-AF36-A2F3498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C95-2F47-AB1B-6624-2072EBB0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E50E-8E63-6B6B-1F8F-D2014E03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D371-7ABC-3DB4-4753-778D2B0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E81B-68C2-423E-2FCF-F816CDC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410-A14B-F3A9-53A1-10B41A38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F53F-8CAA-07C9-B63A-8849571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D2F1-4F1F-7BA8-7C91-619C6A67F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0FD6C-AF9F-F7CE-04DD-F44301DB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C159-FF18-96E1-5BA3-9E4AFBE3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477-8DF8-95C3-7A7C-987D636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E40F-E99A-840D-A54E-0BBA8912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2F3-B7E3-61E5-2DB8-F128291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9BF-C708-88C6-0A0A-14FDFDA7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165E-134A-42CF-211C-AABA413C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47E2-6CBA-AEC8-78BF-77159C4B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7B94-DDFA-921F-65DD-E3E1D1FE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B915-1E0A-F3A5-3BC0-55DBD76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5B771-FB43-DD4A-A15A-BA7D16B0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58AE-0B6B-9379-A806-E0034AF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F78D-C2E3-BFA2-100A-34A4A2A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C6F89-DAE2-5ECF-0B3A-E87C7CB7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AF69-5F6A-19B9-83AB-D306986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104E-E3FB-26A7-7527-5DABCB3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1B-526C-4844-8208-5173F238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2EA5-85A4-71E5-51D4-94426760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2FF5-BE6C-D581-BBA0-F087C76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61A-D11B-4CD2-780A-853754F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974F-BD5F-A38B-FFD8-19DA50AA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C7E3-22F3-2DA7-40A5-9BD9790A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9AF6-D856-3496-E464-AD2801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2DFE-D0F7-FDFD-62C9-B48C9AE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1D7F-3815-D1FC-EA8B-4845D318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BC3-E39A-BB4D-9A5D-4661208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9F640-FD6A-96B9-6530-A4A4201CC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24B7-6B7E-DE83-549B-7D41FF58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1ECB-75ED-3779-61B8-4E3FDD19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4B28-F1BE-02B7-CE3B-6EC3D7F0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6E1D-C97A-69C0-D101-B5E6995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04DE-4FA3-4964-F718-C2B7B59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6683-53B9-EE4A-1908-1B0F1DF5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3820-3BB7-1CE1-1F5E-08924EF06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5C0A-9CE4-4EE0-A199-2991A89C087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2B0D-FE9B-9408-5B71-5B6CA31C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071E-2674-1CFD-E48E-EC385894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_(database)" TargetMode="External"/><Relationship Id="rId2" Type="http://schemas.openxmlformats.org/officeDocument/2006/relationships/hyperlink" Target="https://en.wikipedia.org/wiki/Primary_k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eign_ke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D555-8EB7-A6EC-FAD9-C663BC90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Week 15:</a:t>
            </a:r>
            <a:br>
              <a:rPr lang="en-US" dirty="0"/>
            </a:br>
            <a:r>
              <a:rPr lang="en-US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AC72-084F-BDC8-ADF6-B84C6FB2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 S 127</a:t>
            </a:r>
          </a:p>
        </p:txBody>
      </p:sp>
    </p:spTree>
    <p:extLst>
      <p:ext uri="{BB962C8B-B14F-4D97-AF65-F5344CB8AC3E}">
        <p14:creationId xmlns:p14="http://schemas.microsoft.com/office/powerpoint/2010/main" val="1384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(1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task is to write a Python script which calculates and stores several aspects of grade scores of fictitious college students, given two different files containing the relevant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things you will calculate include the </a:t>
            </a:r>
            <a:r>
              <a:rPr lang="en-US" b="1" dirty="0"/>
              <a:t>total number of available student scores</a:t>
            </a:r>
            <a:r>
              <a:rPr lang="en-US" dirty="0"/>
              <a:t>, the </a:t>
            </a:r>
            <a:r>
              <a:rPr lang="en-US" b="1" dirty="0"/>
              <a:t>sum of all these scores</a:t>
            </a:r>
            <a:r>
              <a:rPr lang="en-US" dirty="0"/>
              <a:t>, and the </a:t>
            </a:r>
            <a:r>
              <a:rPr lang="en-US" b="1" dirty="0"/>
              <a:t>average score </a:t>
            </a:r>
            <a:r>
              <a:rPr lang="en-US" dirty="0"/>
              <a:t>(sum / total = average).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have made these calculations, you will </a:t>
            </a:r>
            <a:r>
              <a:rPr lang="en-US" b="1" dirty="0"/>
              <a:t>save</a:t>
            </a:r>
            <a:r>
              <a:rPr lang="en-US" dirty="0"/>
              <a:t> all the data to a new file – including the student’s name and student ID. You will do this for each student in the students.txt file.</a:t>
            </a:r>
          </a:p>
        </p:txBody>
      </p:sp>
    </p:spTree>
    <p:extLst>
      <p:ext uri="{BB962C8B-B14F-4D97-AF65-F5344CB8AC3E}">
        <p14:creationId xmlns:p14="http://schemas.microsoft.com/office/powerpoint/2010/main" val="18194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AB7-735B-8BC7-3744-59424CF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(2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CBA3-AB66-21A9-055C-4560656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data in the following file (students.txt):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ID, Name</a:t>
            </a:r>
          </a:p>
          <a:p>
            <a:pPr marL="0" indent="0">
              <a:buNone/>
            </a:pPr>
            <a:r>
              <a:rPr lang="en-US" dirty="0"/>
              <a:t>123456, John Smith</a:t>
            </a:r>
          </a:p>
          <a:p>
            <a:pPr marL="0" indent="0">
              <a:buNone/>
            </a:pPr>
            <a:r>
              <a:rPr lang="en-US" dirty="0"/>
              <a:t>654321, John Smith</a:t>
            </a:r>
          </a:p>
          <a:p>
            <a:pPr marL="0" indent="0">
              <a:buNone/>
            </a:pPr>
            <a:r>
              <a:rPr lang="en-US" dirty="0"/>
              <a:t>246810, Trevor Smith</a:t>
            </a:r>
          </a:p>
          <a:p>
            <a:pPr marL="0" indent="0">
              <a:buNone/>
            </a:pPr>
            <a:r>
              <a:rPr lang="en-US" dirty="0"/>
              <a:t>135791, Sally Smith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162-2B84-49C9-A3C2-D8180E7D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(3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33CE-5CBD-8B54-432A-8144DE2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825625"/>
            <a:ext cx="11204448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row of the file can be considered to contain column headers called </a:t>
            </a:r>
            <a:r>
              <a:rPr lang="en-US" b="1" dirty="0"/>
              <a:t>attributes</a:t>
            </a:r>
            <a:r>
              <a:rPr lang="en-US" dirty="0"/>
              <a:t>. In this case,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Name</a:t>
            </a:r>
            <a:r>
              <a:rPr lang="en-US" dirty="0"/>
              <a:t>. These attributes describe the data contained in each </a:t>
            </a:r>
            <a:r>
              <a:rPr lang="en-US" b="1" dirty="0"/>
              <a:t>tuple</a:t>
            </a:r>
            <a:r>
              <a:rPr lang="en-US" dirty="0"/>
              <a:t> (row) of data in the </a:t>
            </a:r>
            <a:r>
              <a:rPr lang="en-US" b="1" dirty="0"/>
              <a:t>relation</a:t>
            </a:r>
            <a:r>
              <a:rPr lang="en-US" dirty="0"/>
              <a:t> (table).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that the first attribute in this relation, </a:t>
            </a:r>
            <a:r>
              <a:rPr lang="en-US" b="1" dirty="0"/>
              <a:t>Student ID</a:t>
            </a:r>
            <a:r>
              <a:rPr lang="en-US" dirty="0"/>
              <a:t>, only makes sense if it is </a:t>
            </a:r>
            <a:r>
              <a:rPr lang="en-US" i="1" dirty="0"/>
              <a:t>unique</a:t>
            </a:r>
            <a:r>
              <a:rPr lang="en-US" dirty="0"/>
              <a:t>. Meaning – each entry in this column must be different than all the other entries in the column. It would not make sense to have two different students with the same </a:t>
            </a:r>
            <a:r>
              <a:rPr lang="en-US" b="1" dirty="0"/>
              <a:t>Student ID</a:t>
            </a:r>
            <a:r>
              <a:rPr lang="en-US" dirty="0"/>
              <a:t>. However, it </a:t>
            </a:r>
            <a:r>
              <a:rPr lang="en-US" i="1" dirty="0"/>
              <a:t>does</a:t>
            </a:r>
            <a:r>
              <a:rPr lang="en-US" dirty="0"/>
              <a:t> make sense to have </a:t>
            </a:r>
            <a:r>
              <a:rPr lang="en-US" i="1" dirty="0"/>
              <a:t>multiple</a:t>
            </a:r>
            <a:r>
              <a:rPr lang="en-US" dirty="0"/>
              <a:t> students with the same </a:t>
            </a:r>
            <a:r>
              <a:rPr lang="en-US" b="1" dirty="0"/>
              <a:t>Name</a:t>
            </a:r>
            <a:r>
              <a:rPr lang="en-US" dirty="0"/>
              <a:t> value. Thus, the </a:t>
            </a:r>
            <a:r>
              <a:rPr lang="en-US" b="1" dirty="0"/>
              <a:t>Student ID </a:t>
            </a:r>
            <a:r>
              <a:rPr lang="en-US" dirty="0"/>
              <a:t>attribute has a property that makes it </a:t>
            </a:r>
            <a:r>
              <a:rPr lang="en-US" i="1" dirty="0"/>
              <a:t>different</a:t>
            </a:r>
            <a:r>
              <a:rPr lang="en-US" dirty="0"/>
              <a:t> from the </a:t>
            </a:r>
            <a:r>
              <a:rPr lang="en-US" b="1" dirty="0"/>
              <a:t>Name</a:t>
            </a:r>
            <a:r>
              <a:rPr lang="en-US" dirty="0"/>
              <a:t> attribute. This property of necessary uniqueness makes the </a:t>
            </a:r>
            <a:r>
              <a:rPr lang="en-US" b="1" dirty="0"/>
              <a:t>Student ID </a:t>
            </a:r>
            <a:r>
              <a:rPr lang="en-US" dirty="0"/>
              <a:t>attribute the </a:t>
            </a:r>
            <a:r>
              <a:rPr lang="en-US" b="1" dirty="0"/>
              <a:t>Primary Key </a:t>
            </a:r>
            <a:r>
              <a:rPr lang="en-US" dirty="0"/>
              <a:t>in this case.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on Primary Keys, please see the following article: </a:t>
            </a:r>
            <a:r>
              <a:rPr lang="en-US" dirty="0">
                <a:hlinkClick r:id="rId2"/>
              </a:rPr>
              <a:t>https://en.wikipedia.org/wiki/Primary_key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on Relations, please see the following article: </a:t>
            </a:r>
            <a:r>
              <a:rPr lang="en-US" dirty="0">
                <a:hlinkClick r:id="rId3"/>
              </a:rPr>
              <a:t>https://en.wikipedia.org/wiki/Relation_(database)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(4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3035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Consider the data in the following file (scores.txt):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ID, Assignment, Score</a:t>
            </a:r>
          </a:p>
          <a:p>
            <a:pPr marL="0" indent="0">
              <a:buNone/>
            </a:pPr>
            <a:r>
              <a:rPr lang="en-US" dirty="0"/>
              <a:t>123456, Zany Text, 100</a:t>
            </a:r>
          </a:p>
          <a:p>
            <a:pPr marL="0" indent="0">
              <a:buNone/>
            </a:pPr>
            <a:r>
              <a:rPr lang="en-US" dirty="0"/>
              <a:t>123456, Magic 9 Ball, 60</a:t>
            </a:r>
          </a:p>
          <a:p>
            <a:pPr marL="0" indent="0">
              <a:buNone/>
            </a:pPr>
            <a:r>
              <a:rPr lang="en-US" dirty="0"/>
              <a:t>123456, </a:t>
            </a:r>
            <a:r>
              <a:rPr lang="en-US" dirty="0" err="1"/>
              <a:t>Nim</a:t>
            </a:r>
            <a:r>
              <a:rPr lang="en-US" dirty="0"/>
              <a:t> Grab, 80</a:t>
            </a:r>
          </a:p>
          <a:p>
            <a:pPr marL="0" indent="0">
              <a:buNone/>
            </a:pPr>
            <a:r>
              <a:rPr lang="en-US" dirty="0"/>
              <a:t>123456, Dungeon Crawl, 78</a:t>
            </a:r>
          </a:p>
          <a:p>
            <a:pPr marL="0" indent="0">
              <a:buNone/>
            </a:pPr>
            <a:r>
              <a:rPr lang="en-US" dirty="0"/>
              <a:t>123456, Ultimate TODO List, 90</a:t>
            </a:r>
          </a:p>
          <a:p>
            <a:pPr marL="0" indent="0">
              <a:buNone/>
            </a:pPr>
            <a:r>
              <a:rPr lang="en-US" dirty="0"/>
              <a:t>654321, Zany Text, 48</a:t>
            </a:r>
          </a:p>
          <a:p>
            <a:pPr marL="0" indent="0">
              <a:buNone/>
            </a:pPr>
            <a:r>
              <a:rPr lang="en-US" dirty="0"/>
              <a:t>654321, Ultimate TODO List, 82</a:t>
            </a:r>
          </a:p>
          <a:p>
            <a:pPr marL="0" indent="0">
              <a:buNone/>
            </a:pPr>
            <a:r>
              <a:rPr lang="en-US" dirty="0"/>
              <a:t>654321, </a:t>
            </a:r>
            <a:r>
              <a:rPr lang="en-US" dirty="0" err="1"/>
              <a:t>Nim</a:t>
            </a:r>
            <a:r>
              <a:rPr lang="en-US" dirty="0"/>
              <a:t> Grab, 17</a:t>
            </a:r>
          </a:p>
          <a:p>
            <a:pPr marL="0" indent="0">
              <a:buNone/>
            </a:pPr>
            <a:r>
              <a:rPr lang="en-US" dirty="0"/>
              <a:t>246810, Zany Text, 100</a:t>
            </a:r>
          </a:p>
          <a:p>
            <a:pPr marL="0" indent="0">
              <a:buNone/>
            </a:pPr>
            <a:r>
              <a:rPr lang="en-US" dirty="0"/>
              <a:t>246810, Ultimate TODO List, 24</a:t>
            </a:r>
          </a:p>
          <a:p>
            <a:pPr marL="0" indent="0">
              <a:buNone/>
            </a:pPr>
            <a:r>
              <a:rPr lang="en-US" dirty="0"/>
              <a:t>246810, </a:t>
            </a:r>
            <a:r>
              <a:rPr lang="en-US" dirty="0" err="1"/>
              <a:t>Nim</a:t>
            </a:r>
            <a:r>
              <a:rPr lang="en-US" dirty="0"/>
              <a:t> Grab, 98</a:t>
            </a:r>
          </a:p>
          <a:p>
            <a:pPr marL="0" indent="0">
              <a:buNone/>
            </a:pPr>
            <a:r>
              <a:rPr lang="en-US" dirty="0"/>
              <a:t>135791, Zany Text, 84</a:t>
            </a:r>
          </a:p>
          <a:p>
            <a:pPr marL="0" indent="0">
              <a:buNone/>
            </a:pPr>
            <a:r>
              <a:rPr lang="en-US" dirty="0"/>
              <a:t>135791, Ultimate TODO List, 3</a:t>
            </a:r>
          </a:p>
          <a:p>
            <a:pPr marL="0" indent="0">
              <a:buNone/>
            </a:pPr>
            <a:r>
              <a:rPr lang="en-US" dirty="0"/>
              <a:t>135791, </a:t>
            </a:r>
            <a:r>
              <a:rPr lang="en-US" dirty="0" err="1"/>
              <a:t>Nim</a:t>
            </a:r>
            <a:r>
              <a:rPr lang="en-US" dirty="0"/>
              <a:t> Grab, 89</a:t>
            </a:r>
          </a:p>
          <a:p>
            <a:pPr marL="0" indent="0">
              <a:buNone/>
            </a:pPr>
            <a:r>
              <a:rPr lang="en-US" dirty="0"/>
              <a:t>135791, Dungeon Crawl,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(5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16736"/>
            <a:ext cx="11658600" cy="5394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Notice that the first row of data in this file contains this table’s </a:t>
            </a:r>
            <a:r>
              <a:rPr lang="en-US" b="1" dirty="0"/>
              <a:t>attributes</a:t>
            </a:r>
            <a:r>
              <a:rPr lang="en-US" dirty="0"/>
              <a:t>, like the first file did. Notice further, that this relation contains a </a:t>
            </a:r>
            <a:r>
              <a:rPr lang="en-US" b="1" dirty="0"/>
              <a:t>Student ID </a:t>
            </a:r>
            <a:r>
              <a:rPr lang="en-US" dirty="0"/>
              <a:t>attribute like the first table did. In fact, the values used in the both files are the same.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notice that there can be more than one instance of a </a:t>
            </a:r>
            <a:r>
              <a:rPr lang="en-US" b="1" dirty="0"/>
              <a:t>Student ID</a:t>
            </a:r>
            <a:r>
              <a:rPr lang="en-US" dirty="0"/>
              <a:t> in the second table. Why is this? The answer is because Student ID in the second table is what is known as a </a:t>
            </a:r>
            <a:r>
              <a:rPr lang="en-US" b="1" dirty="0"/>
              <a:t>foreign key</a:t>
            </a:r>
            <a:r>
              <a:rPr lang="en-US" dirty="0"/>
              <a:t>. A </a:t>
            </a:r>
            <a:r>
              <a:rPr lang="en-US" b="1" dirty="0"/>
              <a:t>foreign key </a:t>
            </a:r>
            <a:r>
              <a:rPr lang="en-US" dirty="0"/>
              <a:t>is a </a:t>
            </a:r>
            <a:r>
              <a:rPr lang="en-US" b="1" dirty="0"/>
              <a:t>primary key </a:t>
            </a:r>
            <a:r>
              <a:rPr lang="en-US" dirty="0"/>
              <a:t>in </a:t>
            </a:r>
            <a:r>
              <a:rPr lang="en-US" i="1" dirty="0"/>
              <a:t>another table</a:t>
            </a:r>
            <a:r>
              <a:rPr lang="en-US" dirty="0"/>
              <a:t>. In this case, the table in students.txt. The primary key in this case, would be the </a:t>
            </a:r>
            <a:r>
              <a:rPr lang="en-US" i="1" dirty="0"/>
              <a:t>combination</a:t>
            </a:r>
            <a:r>
              <a:rPr lang="en-US" dirty="0"/>
              <a:t> of the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Assignment</a:t>
            </a:r>
            <a:r>
              <a:rPr lang="en-US" dirty="0"/>
              <a:t> attributes. Each student can only have one instance of a </a:t>
            </a:r>
            <a:r>
              <a:rPr lang="en-US" i="1" dirty="0"/>
              <a:t>specific</a:t>
            </a:r>
            <a:r>
              <a:rPr lang="en-US" dirty="0"/>
              <a:t> assignment, but a single student can have multiple </a:t>
            </a:r>
            <a:r>
              <a:rPr lang="en-US" i="1" dirty="0"/>
              <a:t>different</a:t>
            </a:r>
            <a:r>
              <a:rPr lang="en-US" dirty="0"/>
              <a:t> assignments (‘Zany Text,’ ‘Magic 9 Ball,’ etc.).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</a:t>
            </a:r>
            <a:r>
              <a:rPr lang="en-US" i="1" dirty="0"/>
              <a:t>both</a:t>
            </a:r>
            <a:r>
              <a:rPr lang="en-US" dirty="0"/>
              <a:t> the </a:t>
            </a:r>
            <a:r>
              <a:rPr lang="en-US" b="1" dirty="0"/>
              <a:t>Student ID </a:t>
            </a:r>
            <a:r>
              <a:rPr lang="en-US" dirty="0"/>
              <a:t>attribute and the </a:t>
            </a:r>
            <a:r>
              <a:rPr lang="en-US" b="1" dirty="0"/>
              <a:t>Assignment</a:t>
            </a:r>
            <a:r>
              <a:rPr lang="en-US" dirty="0"/>
              <a:t> attribute to make each row unique. If we tried to use </a:t>
            </a:r>
            <a:r>
              <a:rPr lang="en-US" i="1" dirty="0"/>
              <a:t>just</a:t>
            </a:r>
            <a:r>
              <a:rPr lang="en-US" dirty="0"/>
              <a:t> the </a:t>
            </a:r>
            <a:r>
              <a:rPr lang="en-US" b="1" dirty="0"/>
              <a:t>Assignment</a:t>
            </a:r>
            <a:r>
              <a:rPr lang="en-US" dirty="0"/>
              <a:t> attribute as the primary key, there could only be one instance of ‘Zany Text’ in the entire table… only one instance of ‘Magic 9 Ball’ in the entire table… etc. Meaning – only one student in the entire class could do one of these assignments! However, by using more than one </a:t>
            </a:r>
            <a:r>
              <a:rPr lang="en-US" b="1" dirty="0"/>
              <a:t>attribute</a:t>
            </a:r>
            <a:r>
              <a:rPr lang="en-US" dirty="0"/>
              <a:t> in the </a:t>
            </a:r>
            <a:r>
              <a:rPr lang="en-US" b="1" dirty="0"/>
              <a:t>primary key</a:t>
            </a:r>
            <a:r>
              <a:rPr lang="en-US" dirty="0"/>
              <a:t>, multiple students can complete the same assignments, but each row will be unique. For example, doing things this way there will ever only be </a:t>
            </a:r>
            <a:r>
              <a:rPr lang="en-US" i="1" dirty="0"/>
              <a:t>one</a:t>
            </a:r>
            <a:r>
              <a:rPr lang="en-US" dirty="0"/>
              <a:t> row with </a:t>
            </a:r>
            <a:r>
              <a:rPr lang="en-US" b="1" dirty="0"/>
              <a:t>Student ID </a:t>
            </a:r>
            <a:r>
              <a:rPr lang="en-US" dirty="0"/>
              <a:t>123456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Assignment</a:t>
            </a:r>
            <a:r>
              <a:rPr lang="en-US" dirty="0"/>
              <a:t> ‘Zany Text.’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about Foreign Keys, please see the following article: </a:t>
            </a:r>
            <a:r>
              <a:rPr lang="en-US" dirty="0">
                <a:hlinkClick r:id="rId2"/>
              </a:rPr>
              <a:t>https://en.wikipedia.org/wiki/Foreign_key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275C-D517-9E00-354E-9980E5D9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(6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7545-D752-43A5-7B86-9CFCFFD2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iterating through each </a:t>
            </a:r>
            <a:r>
              <a:rPr lang="en-US" b="1" dirty="0"/>
              <a:t>Student ID </a:t>
            </a:r>
            <a:r>
              <a:rPr lang="en-US" dirty="0"/>
              <a:t>in the students.txt table and comparing these unique values to the </a:t>
            </a:r>
            <a:r>
              <a:rPr lang="en-US" b="1" dirty="0"/>
              <a:t>Student IDs </a:t>
            </a:r>
            <a:r>
              <a:rPr lang="en-US" dirty="0"/>
              <a:t>found in the scores.txt table, we can calculate  the </a:t>
            </a:r>
            <a:r>
              <a:rPr lang="en-US" b="1" dirty="0"/>
              <a:t>total number of scores </a:t>
            </a:r>
            <a:r>
              <a:rPr lang="en-US" dirty="0"/>
              <a:t>a student has, what the </a:t>
            </a:r>
            <a:r>
              <a:rPr lang="en-US" b="1" dirty="0"/>
              <a:t>sum of all those scores </a:t>
            </a:r>
            <a:r>
              <a:rPr lang="en-US" dirty="0"/>
              <a:t>is, and the </a:t>
            </a:r>
            <a:r>
              <a:rPr lang="en-US" b="1" dirty="0"/>
              <a:t>average of these scores </a:t>
            </a:r>
            <a:r>
              <a:rPr lang="en-US" dirty="0"/>
              <a:t>(average = sum / total). We can then append these values to a ‘calculated grade’ list, starting with the student’s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Name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newly created ‘calculated grade’ list can then be </a:t>
            </a:r>
            <a:r>
              <a:rPr lang="en-US" b="1" dirty="0"/>
              <a:t>appended</a:t>
            </a:r>
            <a:r>
              <a:rPr lang="en-US" dirty="0"/>
              <a:t> to a ‘master grades’ list. This ‘master grades’ list will start with a sub-list of all the column attributes. This sub-list of attributes will then be followed by additional sub-lists containing all the data for all the students.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‘master grades’ list can initially appear in the code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>
                <a:solidFill>
                  <a:schemeClr val="accent1"/>
                </a:solidFill>
              </a:rPr>
              <a:t>grades = [["Student ID", "Name", "Total Scores", "Sum of All Scores", "Score Average"]]</a:t>
            </a:r>
          </a:p>
          <a:p>
            <a:pPr marL="0" indent="0">
              <a:buNone/>
            </a:pPr>
            <a:endParaRPr lang="en-US" sz="1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EEC0-5AA6-45DA-24D7-8A24DD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(7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02BA-7180-8D92-AF48-FB90BB7A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690687"/>
            <a:ext cx="11052048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the ‘master grades’ list of lists has been constructed, we can finally </a:t>
            </a:r>
            <a:r>
              <a:rPr lang="en-US" b="1" dirty="0"/>
              <a:t>output</a:t>
            </a:r>
            <a:r>
              <a:rPr lang="en-US" dirty="0"/>
              <a:t> this list of lists to a file called </a:t>
            </a:r>
            <a:r>
              <a:rPr lang="en-US" b="1" dirty="0"/>
              <a:t>grades.txt</a:t>
            </a:r>
            <a:r>
              <a:rPr lang="en-US" dirty="0"/>
              <a:t>. The final output should appear </a:t>
            </a:r>
            <a:r>
              <a:rPr lang="en-US" i="1" dirty="0"/>
              <a:t>exactly</a:t>
            </a:r>
            <a:r>
              <a:rPr lang="en-US" dirty="0"/>
              <a:t> as it is on the next slide.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all the entries in each tuple are delineated by commas and there are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spaces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or </a:t>
            </a:r>
            <a:r>
              <a:rPr lang="en-US" b="1" dirty="0"/>
              <a:t>after</a:t>
            </a:r>
            <a:r>
              <a:rPr lang="en-US" dirty="0"/>
              <a:t> each entry. The only spaces that appear in the output data are between a student’s first and last name, and between words in the column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Further, there is no ‘newline’ character after the very last line of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should be a total of five (5) lines in the file – no more.</a:t>
            </a:r>
          </a:p>
        </p:txBody>
      </p:sp>
    </p:spTree>
    <p:extLst>
      <p:ext uri="{BB962C8B-B14F-4D97-AF65-F5344CB8AC3E}">
        <p14:creationId xmlns:p14="http://schemas.microsoft.com/office/powerpoint/2010/main" val="21196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(8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Example Output (grades.txt):</a:t>
            </a:r>
          </a:p>
          <a:p>
            <a:pPr marL="0" indent="0">
              <a:buNone/>
            </a:pPr>
            <a:r>
              <a:rPr lang="en-US" dirty="0"/>
              <a:t>Student </a:t>
            </a:r>
            <a:r>
              <a:rPr lang="en-US" dirty="0" err="1"/>
              <a:t>ID,Name,Total</a:t>
            </a:r>
            <a:r>
              <a:rPr lang="en-US" dirty="0"/>
              <a:t> </a:t>
            </a:r>
            <a:r>
              <a:rPr lang="en-US" dirty="0" err="1"/>
              <a:t>Scores,Sum</a:t>
            </a:r>
            <a:r>
              <a:rPr lang="en-US" dirty="0"/>
              <a:t> of All </a:t>
            </a:r>
            <a:r>
              <a:rPr lang="en-US" dirty="0" err="1"/>
              <a:t>Scores,Score</a:t>
            </a:r>
            <a:r>
              <a:rPr lang="en-US" dirty="0"/>
              <a:t> Average</a:t>
            </a:r>
          </a:p>
          <a:p>
            <a:pPr marL="0" indent="0">
              <a:buNone/>
            </a:pPr>
            <a:r>
              <a:rPr lang="en-US" dirty="0"/>
              <a:t>123456,John Smith,5,408,81.6</a:t>
            </a:r>
          </a:p>
          <a:p>
            <a:pPr marL="0" indent="0">
              <a:buNone/>
            </a:pPr>
            <a:r>
              <a:rPr lang="en-US" dirty="0"/>
              <a:t>654321,Jane Smith,3,147,49.0</a:t>
            </a:r>
          </a:p>
          <a:p>
            <a:pPr marL="0" indent="0">
              <a:buNone/>
            </a:pPr>
            <a:r>
              <a:rPr lang="en-US" dirty="0"/>
              <a:t>246810,Trevor Smith,3,222,74.0</a:t>
            </a:r>
          </a:p>
          <a:p>
            <a:pPr marL="0" indent="0">
              <a:buNone/>
            </a:pPr>
            <a:r>
              <a:rPr lang="en-US" dirty="0"/>
              <a:t>135791,Sally Smith,4,176,44.0</a:t>
            </a:r>
          </a:p>
        </p:txBody>
      </p:sp>
    </p:spTree>
    <p:extLst>
      <p:ext uri="{BB962C8B-B14F-4D97-AF65-F5344CB8AC3E}">
        <p14:creationId xmlns:p14="http://schemas.microsoft.com/office/powerpoint/2010/main" val="2445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1196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Week 15: Files</vt:lpstr>
      <vt:lpstr>Exercise 1 (1 / 8)</vt:lpstr>
      <vt:lpstr>Exercise 1 (2 / 8)</vt:lpstr>
      <vt:lpstr>Exercise 1 (3 / 8)</vt:lpstr>
      <vt:lpstr>Exercise 1 (4 / 8)</vt:lpstr>
      <vt:lpstr>Exercise 1 (5 / 8)</vt:lpstr>
      <vt:lpstr>Exercise 1 (6 / 8)</vt:lpstr>
      <vt:lpstr>Exercise 1 (7 / 8)</vt:lpstr>
      <vt:lpstr>Exercise 1 (8 / 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Week 8: Functions</dc:title>
  <dc:creator>Matthew</dc:creator>
  <cp:lastModifiedBy>Matthew</cp:lastModifiedBy>
  <cp:revision>1</cp:revision>
  <dcterms:created xsi:type="dcterms:W3CDTF">2022-10-06T17:31:09Z</dcterms:created>
  <dcterms:modified xsi:type="dcterms:W3CDTF">2022-11-28T06:03:08Z</dcterms:modified>
</cp:coreProperties>
</file>