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A85E-07E8-4FD4-BA13-80C2F7EE25F2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E53E63C-67BE-4D6F-AEF1-AA62388CFD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A85E-07E8-4FD4-BA13-80C2F7EE25F2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E63C-67BE-4D6F-AEF1-AA62388CFD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A85E-07E8-4FD4-BA13-80C2F7EE25F2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E63C-67BE-4D6F-AEF1-AA62388CFD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A85E-07E8-4FD4-BA13-80C2F7EE25F2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E63C-67BE-4D6F-AEF1-AA62388CFD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A85E-07E8-4FD4-BA13-80C2F7EE25F2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E53E63C-67BE-4D6F-AEF1-AA62388CFDD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A85E-07E8-4FD4-BA13-80C2F7EE25F2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E63C-67BE-4D6F-AEF1-AA62388CFD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A85E-07E8-4FD4-BA13-80C2F7EE25F2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E63C-67BE-4D6F-AEF1-AA62388CFD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A85E-07E8-4FD4-BA13-80C2F7EE25F2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E63C-67BE-4D6F-AEF1-AA62388CFD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A85E-07E8-4FD4-BA13-80C2F7EE25F2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E63C-67BE-4D6F-AEF1-AA62388CFD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A85E-07E8-4FD4-BA13-80C2F7EE25F2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E63C-67BE-4D6F-AEF1-AA62388CFD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A85E-07E8-4FD4-BA13-80C2F7EE25F2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E53E63C-67BE-4D6F-AEF1-AA62388CFD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DFA85E-07E8-4FD4-BA13-80C2F7EE25F2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E53E63C-67BE-4D6F-AEF1-AA62388CFD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 Directives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 Master Directive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@ Master directive defines attributes of a master page (.master </a:t>
            </a:r>
            <a:r>
              <a:rPr lang="en-US" dirty="0" smtClean="0"/>
              <a:t>file</a:t>
            </a:r>
            <a:r>
              <a:rPr lang="en-US" dirty="0" smtClean="0"/>
              <a:t>) that are used by the ASP.NET page parser and compiler.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syntax for the @ Master directive is as follows: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&lt;%@ Master attribute=“value” [attribute=“value” . . .] %&gt; 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 </a:t>
            </a:r>
            <a:r>
              <a:rPr lang="en-US" dirty="0" err="1" smtClean="0"/>
              <a:t>WebHandler</a:t>
            </a:r>
            <a:r>
              <a:rPr lang="en-US" dirty="0" smtClean="0"/>
              <a:t> Directive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8382000" cy="4572000"/>
          </a:xfrm>
        </p:spPr>
        <p:txBody>
          <a:bodyPr/>
          <a:lstStyle/>
          <a:p>
            <a:r>
              <a:rPr lang="en-US" dirty="0" smtClean="0"/>
              <a:t>The @ </a:t>
            </a:r>
            <a:r>
              <a:rPr lang="en-US" dirty="0" err="1" smtClean="0"/>
              <a:t>WebHandler</a:t>
            </a:r>
            <a:r>
              <a:rPr lang="en-US" dirty="0" smtClean="0"/>
              <a:t> directive </a:t>
            </a:r>
            <a:r>
              <a:rPr lang="en-US" dirty="0" smtClean="0"/>
              <a:t>identifies an ASP.NET </a:t>
            </a:r>
            <a:r>
              <a:rPr lang="en-US" dirty="0" err="1" smtClean="0"/>
              <a:t>IHttpHandler</a:t>
            </a:r>
            <a:r>
              <a:rPr lang="en-US" dirty="0" smtClean="0"/>
              <a:t> </a:t>
            </a:r>
            <a:r>
              <a:rPr lang="en-US" dirty="0" smtClean="0"/>
              <a:t>page.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syntax for the @ </a:t>
            </a:r>
            <a:r>
              <a:rPr lang="en-US" dirty="0" err="1" smtClean="0"/>
              <a:t>WebHandler</a:t>
            </a:r>
            <a:r>
              <a:rPr lang="en-US" dirty="0" smtClean="0"/>
              <a:t> directive is as follows: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&lt;%@ </a:t>
            </a:r>
            <a:r>
              <a:rPr lang="en-US" dirty="0" err="1" smtClean="0"/>
              <a:t>WebHandler</a:t>
            </a:r>
            <a:r>
              <a:rPr lang="en-US" dirty="0" smtClean="0"/>
              <a:t> attribute=“value” [attribute=“value” . . .] %&gt; 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 </a:t>
            </a:r>
            <a:r>
              <a:rPr lang="en-US" dirty="0" err="1" smtClean="0"/>
              <a:t>PreviousPageType</a:t>
            </a:r>
            <a:r>
              <a:rPr lang="en-US" dirty="0" smtClean="0"/>
              <a:t>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572000"/>
          </a:xfrm>
        </p:spPr>
        <p:txBody>
          <a:bodyPr/>
          <a:lstStyle/>
          <a:p>
            <a:r>
              <a:rPr lang="en-US" dirty="0" smtClean="0"/>
              <a:t>The @ </a:t>
            </a:r>
            <a:r>
              <a:rPr lang="en-US" dirty="0" err="1" smtClean="0"/>
              <a:t>PreviousPageType</a:t>
            </a:r>
            <a:r>
              <a:rPr lang="en-US" dirty="0" smtClean="0"/>
              <a:t> directive provides the means to get strong </a:t>
            </a:r>
            <a:r>
              <a:rPr lang="en-US" dirty="0" smtClean="0"/>
              <a:t>typing </a:t>
            </a:r>
            <a:r>
              <a:rPr lang="en-US" dirty="0" smtClean="0"/>
              <a:t>against the previous page as accessed through the </a:t>
            </a:r>
            <a:r>
              <a:rPr lang="en-US" dirty="0" err="1" smtClean="0"/>
              <a:t>PreviousPage</a:t>
            </a:r>
            <a:r>
              <a:rPr lang="en-US" dirty="0" smtClean="0"/>
              <a:t> </a:t>
            </a:r>
            <a:r>
              <a:rPr lang="en-US" dirty="0" smtClean="0"/>
              <a:t>property</a:t>
            </a:r>
            <a:r>
              <a:rPr lang="en-US" dirty="0" smtClean="0"/>
              <a:t>.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syntax for the @ </a:t>
            </a:r>
            <a:r>
              <a:rPr lang="en-US" dirty="0" err="1" smtClean="0"/>
              <a:t>PreviousPage</a:t>
            </a:r>
            <a:r>
              <a:rPr lang="en-US" dirty="0" smtClean="0"/>
              <a:t> directive is as follows: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&lt;%@ </a:t>
            </a:r>
            <a:r>
              <a:rPr lang="en-US" dirty="0" err="1" smtClean="0"/>
              <a:t>PreviousPageType</a:t>
            </a:r>
            <a:r>
              <a:rPr lang="en-US" dirty="0" smtClean="0"/>
              <a:t> attribute=“value” [attribute=“value” . . .] %&gt; 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 </a:t>
            </a:r>
            <a:r>
              <a:rPr lang="en-US" dirty="0" err="1" smtClean="0"/>
              <a:t>MasterType</a:t>
            </a:r>
            <a:r>
              <a:rPr lang="en-US" dirty="0" smtClean="0"/>
              <a:t>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@ </a:t>
            </a:r>
            <a:r>
              <a:rPr lang="en-US" dirty="0" err="1" smtClean="0"/>
              <a:t>MasterType</a:t>
            </a:r>
            <a:r>
              <a:rPr lang="en-US" dirty="0" smtClean="0"/>
              <a:t> directive provides a way to create a strongly typed </a:t>
            </a:r>
            <a:r>
              <a:rPr lang="en-US" dirty="0" smtClean="0"/>
              <a:t>reference </a:t>
            </a:r>
            <a:r>
              <a:rPr lang="en-US" dirty="0" smtClean="0"/>
              <a:t>to the ASP.NET master page when the master page is accessed </a:t>
            </a:r>
            <a:r>
              <a:rPr lang="en-US" dirty="0" smtClean="0"/>
              <a:t>from </a:t>
            </a:r>
            <a:r>
              <a:rPr lang="en-US" dirty="0" smtClean="0"/>
              <a:t>the Master property.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syntax for the @ </a:t>
            </a:r>
            <a:r>
              <a:rPr lang="en-US" dirty="0" err="1" smtClean="0"/>
              <a:t>MasterType</a:t>
            </a:r>
            <a:r>
              <a:rPr lang="en-US" dirty="0" smtClean="0"/>
              <a:t> directive is as follows: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&lt;%@ </a:t>
            </a:r>
            <a:r>
              <a:rPr lang="en-US" dirty="0" err="1" smtClean="0"/>
              <a:t>MasterType</a:t>
            </a:r>
            <a:r>
              <a:rPr lang="en-US" dirty="0" smtClean="0"/>
              <a:t> attribute=“value” [attribute=“value” . . .] %&gt; 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 </a:t>
            </a:r>
            <a:r>
              <a:rPr lang="en-US" dirty="0" err="1" smtClean="0"/>
              <a:t>OutputCache</a:t>
            </a:r>
            <a:r>
              <a:rPr lang="en-US" dirty="0" smtClean="0"/>
              <a:t>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@ </a:t>
            </a:r>
            <a:r>
              <a:rPr lang="en-US" dirty="0" err="1" smtClean="0"/>
              <a:t>OutputCache</a:t>
            </a:r>
            <a:r>
              <a:rPr lang="en-US" dirty="0" smtClean="0"/>
              <a:t> directive declaratively controls the output caching </a:t>
            </a:r>
            <a:br>
              <a:rPr lang="en-US" dirty="0" smtClean="0"/>
            </a:br>
            <a:r>
              <a:rPr lang="en-US" dirty="0" smtClean="0"/>
              <a:t>policies of a Web page or a user control.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Syntax: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&lt;%@ </a:t>
            </a:r>
            <a:r>
              <a:rPr lang="en-US" dirty="0" err="1" smtClean="0"/>
              <a:t>OutputCache</a:t>
            </a:r>
            <a:r>
              <a:rPr lang="en-US" dirty="0" smtClean="0"/>
              <a:t> Duration=“#</a:t>
            </a:r>
            <a:r>
              <a:rPr lang="en-US" dirty="0" err="1" smtClean="0"/>
              <a:t>ofseconds</a:t>
            </a:r>
            <a:r>
              <a:rPr lang="en-US" dirty="0" smtClean="0"/>
              <a:t>” </a:t>
            </a:r>
            <a:br>
              <a:rPr lang="en-US" dirty="0" smtClean="0"/>
            </a:br>
            <a:r>
              <a:rPr lang="en-US" dirty="0" smtClean="0"/>
              <a:t>Location=“Any | Client | Downstream | Server | None | </a:t>
            </a:r>
            <a:br>
              <a:rPr lang="en-US" dirty="0" smtClean="0"/>
            </a:br>
            <a:r>
              <a:rPr lang="en-US" dirty="0" err="1" smtClean="0"/>
              <a:t>ServerAndClient</a:t>
            </a:r>
            <a:r>
              <a:rPr lang="en-US" dirty="0" smtClean="0"/>
              <a:t>” </a:t>
            </a:r>
            <a:br>
              <a:rPr lang="en-US" dirty="0" smtClean="0"/>
            </a:br>
            <a:r>
              <a:rPr lang="en-US" dirty="0" smtClean="0"/>
              <a:t>Shared=“True | False” </a:t>
            </a:r>
            <a:br>
              <a:rPr lang="en-US" dirty="0" smtClean="0"/>
            </a:br>
            <a:r>
              <a:rPr lang="en-US" dirty="0" err="1" smtClean="0"/>
              <a:t>VaryByControl</a:t>
            </a:r>
            <a:r>
              <a:rPr lang="en-US" dirty="0" smtClean="0"/>
              <a:t>=“</a:t>
            </a:r>
            <a:r>
              <a:rPr lang="en-US" dirty="0" err="1" smtClean="0"/>
              <a:t>controlname</a:t>
            </a:r>
            <a:r>
              <a:rPr lang="en-US" dirty="0" smtClean="0"/>
              <a:t>” </a:t>
            </a:r>
            <a:br>
              <a:rPr lang="en-US" dirty="0" smtClean="0"/>
            </a:br>
            <a:r>
              <a:rPr lang="en-US" dirty="0" err="1" smtClean="0"/>
              <a:t>VaryByCustom</a:t>
            </a:r>
            <a:r>
              <a:rPr lang="en-US" dirty="0" smtClean="0"/>
              <a:t>=“browser | </a:t>
            </a:r>
            <a:r>
              <a:rPr lang="en-US" dirty="0" err="1" smtClean="0"/>
              <a:t>customstring</a:t>
            </a:r>
            <a:r>
              <a:rPr lang="en-US" dirty="0" smtClean="0"/>
              <a:t>” </a:t>
            </a:r>
            <a:br>
              <a:rPr lang="en-US" dirty="0" smtClean="0"/>
            </a:br>
            <a:r>
              <a:rPr lang="en-US" dirty="0" err="1" smtClean="0"/>
              <a:t>VaryByHandler</a:t>
            </a:r>
            <a:r>
              <a:rPr lang="en-US" dirty="0" smtClean="0"/>
              <a:t>=“handlers” </a:t>
            </a:r>
            <a:br>
              <a:rPr lang="en-US" dirty="0" smtClean="0"/>
            </a:br>
            <a:r>
              <a:rPr lang="en-US" dirty="0" err="1" smtClean="0"/>
              <a:t>VaryByParam</a:t>
            </a:r>
            <a:r>
              <a:rPr lang="en-US" dirty="0" smtClean="0"/>
              <a:t>=“</a:t>
            </a:r>
            <a:r>
              <a:rPr lang="en-US" dirty="0" err="1" smtClean="0"/>
              <a:t>parametername</a:t>
            </a:r>
            <a:r>
              <a:rPr lang="en-US" dirty="0" smtClean="0"/>
              <a:t>” </a:t>
            </a:r>
            <a:br>
              <a:rPr lang="en-US" dirty="0" smtClean="0"/>
            </a:br>
            <a:r>
              <a:rPr lang="en-US" dirty="0" err="1" smtClean="0"/>
              <a:t>CacheProfile</a:t>
            </a:r>
            <a:r>
              <a:rPr lang="en-US" dirty="0" smtClean="0"/>
              <a:t>=“cache profile name | ‘’” </a:t>
            </a:r>
            <a:br>
              <a:rPr lang="en-US" dirty="0" smtClean="0"/>
            </a:br>
            <a:r>
              <a:rPr lang="en-US" dirty="0" err="1" smtClean="0"/>
              <a:t>NoStore</a:t>
            </a:r>
            <a:r>
              <a:rPr lang="en-US" dirty="0" smtClean="0"/>
              <a:t>=“true | false” </a:t>
            </a:r>
            <a:br>
              <a:rPr lang="en-US" dirty="0" smtClean="0"/>
            </a:br>
            <a:r>
              <a:rPr lang="en-US" dirty="0" err="1" smtClean="0"/>
              <a:t>SqlDependency</a:t>
            </a:r>
            <a:r>
              <a:rPr lang="en-US" dirty="0" smtClean="0"/>
              <a:t>=“database/table name pair | </a:t>
            </a:r>
            <a:r>
              <a:rPr lang="en-US" dirty="0" err="1" smtClean="0"/>
              <a:t>commandNotification</a:t>
            </a:r>
            <a:r>
              <a:rPr lang="en-US" dirty="0" smtClean="0"/>
              <a:t>” %&gt;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 Reference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@ Reference directive dynamically compiles and links the user </a:t>
            </a:r>
            <a:r>
              <a:rPr lang="en-US" dirty="0" smtClean="0"/>
              <a:t>control</a:t>
            </a:r>
            <a:r>
              <a:rPr lang="en-US" dirty="0" smtClean="0"/>
              <a:t>, page source files, or arbitrary file located at some virtual </a:t>
            </a:r>
            <a:r>
              <a:rPr lang="en-US" dirty="0" smtClean="0"/>
              <a:t>path </a:t>
            </a:r>
            <a:r>
              <a:rPr lang="en-US" dirty="0" smtClean="0"/>
              <a:t>against the current Web page or user control in which this </a:t>
            </a:r>
            <a:r>
              <a:rPr lang="en-US" dirty="0" smtClean="0"/>
              <a:t>directive </a:t>
            </a:r>
            <a:r>
              <a:rPr lang="en-US" dirty="0" smtClean="0"/>
              <a:t>is declared.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syntax for @ Reference directive is as follows: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&lt;%@ Reference Page=“path to .</a:t>
            </a:r>
            <a:r>
              <a:rPr lang="en-US" dirty="0" err="1" smtClean="0"/>
              <a:t>aspx</a:t>
            </a:r>
            <a:r>
              <a:rPr lang="en-US" dirty="0" smtClean="0"/>
              <a:t> page” </a:t>
            </a:r>
            <a:br>
              <a:rPr lang="en-US" dirty="0" smtClean="0"/>
            </a:br>
            <a:r>
              <a:rPr lang="en-US" dirty="0" smtClean="0"/>
              <a:t>        Control=“path to .</a:t>
            </a:r>
            <a:r>
              <a:rPr lang="en-US" dirty="0" err="1" smtClean="0"/>
              <a:t>ascx</a:t>
            </a:r>
            <a:r>
              <a:rPr lang="en-US" dirty="0" smtClean="0"/>
              <a:t> file” </a:t>
            </a:r>
            <a:br>
              <a:rPr lang="en-US" dirty="0" smtClean="0"/>
            </a:br>
            <a:r>
              <a:rPr lang="en-US" dirty="0" smtClean="0"/>
              <a:t>        </a:t>
            </a:r>
            <a:r>
              <a:rPr lang="en-US" dirty="0" err="1" smtClean="0"/>
              <a:t>virtualPath</a:t>
            </a:r>
            <a:r>
              <a:rPr lang="en-US" dirty="0" smtClean="0"/>
              <a:t>=“path to file” %&gt; 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Page directives are instructions to specify optional settings, such as </a:t>
            </a:r>
            <a:r>
              <a:rPr lang="en-US" dirty="0" smtClean="0"/>
              <a:t>registering </a:t>
            </a:r>
            <a:r>
              <a:rPr lang="en-US" dirty="0" smtClean="0"/>
              <a:t>a custom control and page languages. These settings are </a:t>
            </a:r>
            <a:r>
              <a:rPr lang="en-US" dirty="0" smtClean="0"/>
              <a:t>used </a:t>
            </a:r>
            <a:r>
              <a:rPr lang="en-US" dirty="0" smtClean="0"/>
              <a:t>to describe how ASP.NET </a:t>
            </a:r>
            <a:r>
              <a:rPr lang="en-US" dirty="0" smtClean="0"/>
              <a:t> Web </a:t>
            </a:r>
            <a:r>
              <a:rPr lang="en-US" dirty="0" smtClean="0"/>
              <a:t>form pages(.</a:t>
            </a:r>
            <a:r>
              <a:rPr lang="en-US" dirty="0" err="1" smtClean="0"/>
              <a:t>aspx</a:t>
            </a:r>
            <a:r>
              <a:rPr lang="en-US" dirty="0" smtClean="0"/>
              <a:t>) or User </a:t>
            </a:r>
            <a:r>
              <a:rPr lang="en-US" dirty="0" smtClean="0"/>
              <a:t>control</a:t>
            </a:r>
            <a:r>
              <a:rPr lang="en-US" dirty="0" smtClean="0"/>
              <a:t>(.</a:t>
            </a:r>
            <a:r>
              <a:rPr lang="en-US" dirty="0" err="1" smtClean="0"/>
              <a:t>ascx</a:t>
            </a:r>
            <a:r>
              <a:rPr lang="en-US" dirty="0" smtClean="0"/>
              <a:t>) pages are processed by .NET Framework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Syntax: </a:t>
            </a:r>
            <a:br>
              <a:rPr lang="en-US" dirty="0" smtClean="0"/>
            </a:br>
            <a:r>
              <a:rPr lang="en-US" dirty="0" smtClean="0"/>
              <a:t>&lt;%@ directive {attribute=value}* %&gt;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ASP.NET 3.5 pages consist of the following directives: </a:t>
            </a:r>
            <a:br>
              <a:rPr lang="en-US" dirty="0" smtClean="0"/>
            </a:br>
            <a:r>
              <a:rPr lang="en-US" dirty="0" smtClean="0"/>
              <a:t>@ Page </a:t>
            </a:r>
            <a:br>
              <a:rPr lang="en-US" dirty="0" smtClean="0"/>
            </a:br>
            <a:r>
              <a:rPr lang="en-US" dirty="0" smtClean="0"/>
              <a:t>@ Control </a:t>
            </a:r>
            <a:br>
              <a:rPr lang="en-US" dirty="0" smtClean="0"/>
            </a:br>
            <a:r>
              <a:rPr lang="en-US" dirty="0" smtClean="0"/>
              <a:t>@ Import </a:t>
            </a:r>
            <a:br>
              <a:rPr lang="en-US" dirty="0" smtClean="0"/>
            </a:br>
            <a:r>
              <a:rPr lang="en-US" dirty="0" smtClean="0"/>
              <a:t>@ Implements </a:t>
            </a:r>
            <a:br>
              <a:rPr lang="en-US" dirty="0" smtClean="0"/>
            </a:br>
            <a:r>
              <a:rPr lang="en-US" dirty="0" smtClean="0"/>
              <a:t>@ Register </a:t>
            </a:r>
            <a:br>
              <a:rPr lang="en-US" dirty="0" smtClean="0"/>
            </a:br>
            <a:r>
              <a:rPr lang="en-US" dirty="0" smtClean="0"/>
              <a:t>@ Assembly </a:t>
            </a:r>
            <a:br>
              <a:rPr lang="en-US" dirty="0" smtClean="0"/>
            </a:br>
            <a:r>
              <a:rPr lang="en-US" dirty="0" smtClean="0"/>
              <a:t>@ Master </a:t>
            </a:r>
            <a:br>
              <a:rPr lang="en-US" dirty="0" smtClean="0"/>
            </a:br>
            <a:r>
              <a:rPr lang="en-US" dirty="0" smtClean="0"/>
              <a:t>@ </a:t>
            </a:r>
            <a:r>
              <a:rPr lang="en-US" dirty="0" err="1" smtClean="0"/>
              <a:t>WebHandler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@ </a:t>
            </a:r>
            <a:r>
              <a:rPr lang="en-US" dirty="0" err="1" smtClean="0"/>
              <a:t>PreviousPageType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@ </a:t>
            </a:r>
            <a:r>
              <a:rPr lang="en-US" dirty="0" err="1" smtClean="0"/>
              <a:t>MasterType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@ </a:t>
            </a:r>
            <a:r>
              <a:rPr lang="en-US" dirty="0" err="1" smtClean="0"/>
              <a:t>OutputCache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@ Reference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 Page Directive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@ Page directive defines page-specific attributes used by the </a:t>
            </a:r>
            <a:r>
              <a:rPr lang="en-US" dirty="0" smtClean="0"/>
              <a:t> ASP.NET</a:t>
            </a:r>
            <a:r>
              <a:rPr lang="en-US" dirty="0" smtClean="0"/>
              <a:t> page parser and compiler. It can be included only in .</a:t>
            </a:r>
            <a:r>
              <a:rPr lang="en-US" dirty="0" err="1" smtClean="0"/>
              <a:t>aspx</a:t>
            </a:r>
            <a:r>
              <a:rPr lang="en-US" dirty="0" smtClean="0"/>
              <a:t> </a:t>
            </a:r>
            <a:r>
              <a:rPr lang="en-US" dirty="0" smtClean="0"/>
              <a:t>files</a:t>
            </a:r>
            <a:r>
              <a:rPr lang="en-US" dirty="0" smtClean="0"/>
              <a:t>.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syntax for the @ Page directive is as follows: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&lt;%@ Page attribute=“value” [attribute=“value” . . .] %&gt;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 Control Directive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@ Control directive defines control-specific attributes used by </a:t>
            </a:r>
            <a:r>
              <a:rPr lang="en-US" dirty="0" smtClean="0"/>
              <a:t>the</a:t>
            </a:r>
            <a:r>
              <a:rPr lang="en-US" dirty="0" smtClean="0"/>
              <a:t> ASP.NET page parser and compiler. It can only be used in .</a:t>
            </a:r>
            <a:r>
              <a:rPr lang="en-US" dirty="0" err="1" smtClean="0"/>
              <a:t>ascx</a:t>
            </a:r>
            <a:r>
              <a:rPr lang="en-US" dirty="0" smtClean="0"/>
              <a:t> </a:t>
            </a:r>
            <a:r>
              <a:rPr lang="en-US" dirty="0" smtClean="0"/>
              <a:t>files</a:t>
            </a:r>
            <a:r>
              <a:rPr lang="en-US" dirty="0" smtClean="0"/>
              <a:t>.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syntax for the @ Control directive is as follows: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&lt;%@ Control attribute=“value” [attribute=“value” . . .] %&gt; 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 Import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@ Import directive explicitly imports a namespace into ASP.NET </a:t>
            </a:r>
            <a:r>
              <a:rPr lang="en-US" dirty="0" smtClean="0"/>
              <a:t>application </a:t>
            </a:r>
            <a:r>
              <a:rPr lang="en-US" dirty="0" smtClean="0"/>
              <a:t>files such as a user control, a master page, or a </a:t>
            </a:r>
            <a:r>
              <a:rPr lang="en-US" dirty="0" smtClean="0"/>
              <a:t>Global.asax </a:t>
            </a:r>
            <a:r>
              <a:rPr lang="en-US" dirty="0" smtClean="0"/>
              <a:t>file. It also makes all classes and interfaces of the </a:t>
            </a:r>
            <a:r>
              <a:rPr lang="en-US" dirty="0" smtClean="0"/>
              <a:t>imported </a:t>
            </a:r>
            <a:r>
              <a:rPr lang="en-US" dirty="0" smtClean="0"/>
              <a:t>namespace available to the application files.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syntax for @ Import directive is as follows: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&lt;%@ Import namespace=“value” %&gt; 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 Implements Directive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@ Implements directive indicates that the Web page, user </a:t>
            </a:r>
            <a:r>
              <a:rPr lang="en-US" dirty="0" smtClean="0"/>
              <a:t>control, or </a:t>
            </a:r>
            <a:r>
              <a:rPr lang="en-US" dirty="0" smtClean="0"/>
              <a:t>master page must implement the specified .NET Framework interface.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syntax for @ Implements directive is as follows: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&lt;%@ Implements interface=“</a:t>
            </a:r>
            <a:r>
              <a:rPr lang="en-US" dirty="0" err="1" smtClean="0"/>
              <a:t>ValidinterfaceName</a:t>
            </a:r>
            <a:r>
              <a:rPr lang="en-US" dirty="0" smtClean="0"/>
              <a:t>” %&gt; 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 Register Directive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@ Register directive creates an association between tag prefix and </a:t>
            </a:r>
            <a:br>
              <a:rPr lang="en-US" dirty="0" smtClean="0"/>
            </a:br>
            <a:r>
              <a:rPr lang="en-US" dirty="0" smtClean="0"/>
              <a:t>custom control, which helps you to refer to custom controls in ASP.NET </a:t>
            </a:r>
            <a:br>
              <a:rPr lang="en-US" dirty="0" smtClean="0"/>
            </a:br>
            <a:r>
              <a:rPr lang="en-US" dirty="0" smtClean="0"/>
              <a:t>Web pages and user controls.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Syntax: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&lt;%@ Register </a:t>
            </a:r>
            <a:r>
              <a:rPr lang="en-US" dirty="0" err="1" smtClean="0"/>
              <a:t>tagprefix</a:t>
            </a:r>
            <a:r>
              <a:rPr lang="en-US" dirty="0" smtClean="0"/>
              <a:t>=“</a:t>
            </a:r>
            <a:r>
              <a:rPr lang="en-US" dirty="0" err="1" smtClean="0"/>
              <a:t>tagprefix</a:t>
            </a:r>
            <a:r>
              <a:rPr lang="en-US" dirty="0" smtClean="0"/>
              <a:t>” </a:t>
            </a:r>
            <a:br>
              <a:rPr lang="en-US" dirty="0" smtClean="0"/>
            </a:br>
            <a:r>
              <a:rPr lang="en-US" dirty="0" smtClean="0"/>
              <a:t>        namespace=“namespace” </a:t>
            </a:r>
            <a:br>
              <a:rPr lang="en-US" dirty="0" smtClean="0"/>
            </a:br>
            <a:r>
              <a:rPr lang="en-US" dirty="0" smtClean="0"/>
              <a:t>        assembly=“assembly” %&gt;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&lt;%@ Register </a:t>
            </a:r>
            <a:r>
              <a:rPr lang="en-US" dirty="0" err="1" smtClean="0"/>
              <a:t>tagprefix</a:t>
            </a:r>
            <a:r>
              <a:rPr lang="en-US" dirty="0" smtClean="0"/>
              <a:t>=“</a:t>
            </a:r>
            <a:r>
              <a:rPr lang="en-US" dirty="0" err="1" smtClean="0"/>
              <a:t>tagprefix</a:t>
            </a:r>
            <a:r>
              <a:rPr lang="en-US" dirty="0" smtClean="0"/>
              <a:t>” </a:t>
            </a:r>
            <a:br>
              <a:rPr lang="en-US" dirty="0" smtClean="0"/>
            </a:br>
            <a:r>
              <a:rPr lang="en-US" dirty="0" smtClean="0"/>
              <a:t>        namespace=“namespace” %&gt;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&lt;%@ Register </a:t>
            </a:r>
            <a:r>
              <a:rPr lang="en-US" dirty="0" err="1" smtClean="0"/>
              <a:t>tagprefix</a:t>
            </a:r>
            <a:r>
              <a:rPr lang="en-US" dirty="0" smtClean="0"/>
              <a:t>=“</a:t>
            </a:r>
            <a:r>
              <a:rPr lang="en-US" dirty="0" err="1" smtClean="0"/>
              <a:t>tagprefix</a:t>
            </a:r>
            <a:r>
              <a:rPr lang="en-US" dirty="0" smtClean="0"/>
              <a:t>” </a:t>
            </a:r>
            <a:br>
              <a:rPr lang="en-US" dirty="0" smtClean="0"/>
            </a:br>
            <a:r>
              <a:rPr lang="en-US" dirty="0" smtClean="0"/>
              <a:t>        </a:t>
            </a:r>
            <a:r>
              <a:rPr lang="en-US" dirty="0" err="1" smtClean="0"/>
              <a:t>tagname</a:t>
            </a:r>
            <a:r>
              <a:rPr lang="en-US" dirty="0" smtClean="0"/>
              <a:t>=“</a:t>
            </a:r>
            <a:r>
              <a:rPr lang="en-US" dirty="0" err="1" smtClean="0"/>
              <a:t>tagname</a:t>
            </a:r>
            <a:r>
              <a:rPr lang="en-US" dirty="0" smtClean="0"/>
              <a:t>” </a:t>
            </a:r>
            <a:br>
              <a:rPr lang="en-US" dirty="0" smtClean="0"/>
            </a:br>
            <a:r>
              <a:rPr lang="en-US" dirty="0" smtClean="0"/>
              <a:t>        </a:t>
            </a:r>
            <a:r>
              <a:rPr lang="en-US" dirty="0" err="1" smtClean="0"/>
              <a:t>src</a:t>
            </a:r>
            <a:r>
              <a:rPr lang="en-US" dirty="0" smtClean="0"/>
              <a:t>=“pathname” %&gt; 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 Assembly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@ Assembly directive links an assembly </a:t>
            </a:r>
            <a:r>
              <a:rPr lang="en-US" dirty="0" smtClean="0"/>
              <a:t>to the ASP.NET</a:t>
            </a:r>
            <a:r>
              <a:rPr lang="en-US" dirty="0" smtClean="0"/>
              <a:t> application </a:t>
            </a:r>
            <a:r>
              <a:rPr lang="en-US" dirty="0" smtClean="0"/>
              <a:t>files </a:t>
            </a:r>
            <a:r>
              <a:rPr lang="en-US" dirty="0" smtClean="0"/>
              <a:t>such as a Web page, a user control, a master page, or a </a:t>
            </a:r>
            <a:r>
              <a:rPr lang="en-US" dirty="0" smtClean="0"/>
              <a:t>Global.asax </a:t>
            </a:r>
            <a:r>
              <a:rPr lang="en-US" dirty="0" smtClean="0"/>
              <a:t>file during compilation and makes all classes and </a:t>
            </a:r>
            <a:r>
              <a:rPr lang="en-US" dirty="0" smtClean="0"/>
              <a:t>interfaces </a:t>
            </a:r>
            <a:r>
              <a:rPr lang="en-US" dirty="0" smtClean="0"/>
              <a:t>of an assembly available for use to the application.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Syntax: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&lt;%@ Assembly Name=“</a:t>
            </a:r>
            <a:r>
              <a:rPr lang="en-US" dirty="0" err="1" smtClean="0"/>
              <a:t>assemblyname</a:t>
            </a:r>
            <a:r>
              <a:rPr lang="en-US" dirty="0" smtClean="0"/>
              <a:t>” %&gt; </a:t>
            </a:r>
            <a:br>
              <a:rPr lang="en-US" dirty="0" smtClean="0"/>
            </a:br>
            <a:r>
              <a:rPr lang="en-US" dirty="0" smtClean="0"/>
              <a:t>&lt;%@ Assembly </a:t>
            </a:r>
            <a:r>
              <a:rPr lang="en-US" dirty="0" err="1" smtClean="0"/>
              <a:t>Src</a:t>
            </a:r>
            <a:r>
              <a:rPr lang="en-US" dirty="0" smtClean="0"/>
              <a:t>=“pathname” %&gt; 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</TotalTime>
  <Words>190</Words>
  <Application>Microsoft Office PowerPoint</Application>
  <PresentationFormat>On-screen Show (4:3)</PresentationFormat>
  <Paragraphs>30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Page Directives</vt:lpstr>
      <vt:lpstr>Page Directives</vt:lpstr>
      <vt:lpstr>Types</vt:lpstr>
      <vt:lpstr>@ Page Directive </vt:lpstr>
      <vt:lpstr>@ Control Directive </vt:lpstr>
      <vt:lpstr>@ Import Directive</vt:lpstr>
      <vt:lpstr>@ Implements Directive </vt:lpstr>
      <vt:lpstr>@ Register Directive </vt:lpstr>
      <vt:lpstr>@ Assembly Directive</vt:lpstr>
      <vt:lpstr>@ Master Directive </vt:lpstr>
      <vt:lpstr>@ WebHandler Directive </vt:lpstr>
      <vt:lpstr>@ PreviousPageType Directive</vt:lpstr>
      <vt:lpstr>@ MasterType Directive</vt:lpstr>
      <vt:lpstr>@ OutputCache Directive</vt:lpstr>
      <vt:lpstr>@ Reference Directive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Directives</dc:title>
  <dc:creator>MDI</dc:creator>
  <cp:lastModifiedBy>MDI</cp:lastModifiedBy>
  <cp:revision>11</cp:revision>
  <dcterms:created xsi:type="dcterms:W3CDTF">2016-12-24T10:43:12Z</dcterms:created>
  <dcterms:modified xsi:type="dcterms:W3CDTF">2016-12-24T11:02:47Z</dcterms:modified>
</cp:coreProperties>
</file>