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1DE"/>
    <a:srgbClr val="022441"/>
    <a:srgbClr val="655D8E"/>
    <a:srgbClr val="694676"/>
    <a:srgbClr val="D19BCF"/>
    <a:srgbClr val="F0F0F0"/>
    <a:srgbClr val="837B9F"/>
    <a:srgbClr val="EFC6DD"/>
    <a:srgbClr val="D1A4C8"/>
    <a:srgbClr val="E5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0003-3548-4B3A-9834-8816C32B014F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76731-7998-4237-9775-A8281E113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99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FB246E4-36FC-DFE6-57B7-D3DDA07361B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11AC9F7-B0B4-FAA0-37DE-04F29C755A03}"/>
                </a:ext>
              </a:extLst>
            </p:cNvPr>
            <p:cNvSpPr/>
            <p:nvPr userDrawn="1"/>
          </p:nvSpPr>
          <p:spPr>
            <a:xfrm>
              <a:off x="383411" y="344085"/>
              <a:ext cx="11425177" cy="6169830"/>
            </a:xfrm>
            <a:prstGeom prst="rect">
              <a:avLst/>
            </a:prstGeom>
            <a:solidFill>
              <a:srgbClr val="D1A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1CB82DB-5DA0-2CCD-2C3D-682399AEB704}"/>
                </a:ext>
              </a:extLst>
            </p:cNvPr>
            <p:cNvGrpSpPr/>
            <p:nvPr userDrawn="1"/>
          </p:nvGrpSpPr>
          <p:grpSpPr>
            <a:xfrm>
              <a:off x="0" y="0"/>
              <a:ext cx="3463214" cy="1832175"/>
              <a:chOff x="0" y="0"/>
              <a:chExt cx="3463214" cy="1832175"/>
            </a:xfrm>
          </p:grpSpPr>
          <p:pic>
            <p:nvPicPr>
              <p:cNvPr id="9" name="図 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997F8B7-CE4C-D67F-6FF3-BA7BB9E9DB3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68" t="47539"/>
              <a:stretch/>
            </p:blipFill>
            <p:spPr>
              <a:xfrm>
                <a:off x="0" y="0"/>
                <a:ext cx="3463214" cy="1798898"/>
              </a:xfrm>
              <a:prstGeom prst="rect">
                <a:avLst/>
              </a:prstGeom>
            </p:spPr>
          </p:pic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655B2D83-5C8F-4CB8-AC9A-481E48A0BC0B}"/>
                  </a:ext>
                </a:extLst>
              </p:cNvPr>
              <p:cNvSpPr/>
              <p:nvPr userDrawn="1"/>
            </p:nvSpPr>
            <p:spPr>
              <a:xfrm>
                <a:off x="0" y="84398"/>
                <a:ext cx="1747777" cy="1747777"/>
              </a:xfrm>
              <a:custGeom>
                <a:avLst/>
                <a:gdLst/>
                <a:ahLst/>
                <a:cxnLst/>
                <a:rect l="l" t="t" r="r" b="b"/>
                <a:pathLst>
                  <a:path w="2790391" h="2790391">
                    <a:moveTo>
                      <a:pt x="0" y="0"/>
                    </a:moveTo>
                    <a:lnTo>
                      <a:pt x="2790391" y="0"/>
                    </a:lnTo>
                    <a:lnTo>
                      <a:pt x="2790391" y="2790391"/>
                    </a:lnTo>
                    <a:lnTo>
                      <a:pt x="0" y="279039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567E5281-768E-3CBF-84B5-8D5132FF889E}"/>
                </a:ext>
              </a:extLst>
            </p:cNvPr>
            <p:cNvGrpSpPr/>
            <p:nvPr userDrawn="1"/>
          </p:nvGrpSpPr>
          <p:grpSpPr>
            <a:xfrm>
              <a:off x="9140141" y="4884516"/>
              <a:ext cx="3051859" cy="1973484"/>
              <a:chOff x="9140141" y="4884516"/>
              <a:chExt cx="3051859" cy="1973484"/>
            </a:xfrm>
          </p:grpSpPr>
          <p:pic>
            <p:nvPicPr>
              <p:cNvPr id="8" name="図 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E32E260-2F53-2265-52D1-16CD722DE55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145" b="42447"/>
              <a:stretch/>
            </p:blipFill>
            <p:spPr>
              <a:xfrm>
                <a:off x="9140141" y="4884516"/>
                <a:ext cx="3051859" cy="1973484"/>
              </a:xfrm>
              <a:prstGeom prst="rect">
                <a:avLst/>
              </a:prstGeom>
            </p:spPr>
          </p:pic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602A917C-3D68-4B60-92E1-B6059957178D}"/>
                  </a:ext>
                </a:extLst>
              </p:cNvPr>
              <p:cNvSpPr/>
              <p:nvPr userDrawn="1"/>
            </p:nvSpPr>
            <p:spPr>
              <a:xfrm>
                <a:off x="10442400" y="5108400"/>
                <a:ext cx="1749600" cy="1749600"/>
              </a:xfrm>
              <a:custGeom>
                <a:avLst/>
                <a:gdLst/>
                <a:ahLst/>
                <a:cxnLst/>
                <a:rect l="l" t="t" r="r" b="b"/>
                <a:pathLst>
                  <a:path w="2790391" h="2790391">
                    <a:moveTo>
                      <a:pt x="0" y="0"/>
                    </a:moveTo>
                    <a:lnTo>
                      <a:pt x="2790391" y="0"/>
                    </a:lnTo>
                    <a:lnTo>
                      <a:pt x="2790391" y="2790391"/>
                    </a:lnTo>
                    <a:lnTo>
                      <a:pt x="0" y="279039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DAD18A-2D9E-38CF-1326-7C1A734E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11" y="2470121"/>
            <a:ext cx="11425177" cy="1487181"/>
          </a:xfrm>
        </p:spPr>
        <p:txBody>
          <a:bodyPr anchor="ctr" anchorCtr="1"/>
          <a:lstStyle>
            <a:lvl1pPr algn="ctr">
              <a:defRPr sz="6000">
                <a:solidFill>
                  <a:srgbClr val="FAF1FF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853D41-C49F-7CE8-BCE6-55E3BE0A6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526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AF1FF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11E930-F855-5662-160E-1B19F44A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1584260"/>
            <a:ext cx="4114800" cy="638137"/>
          </a:xfrm>
          <a:solidFill>
            <a:srgbClr val="FAF1FF"/>
          </a:solidFill>
        </p:spPr>
        <p:txBody>
          <a:bodyPr/>
          <a:lstStyle>
            <a:lvl1pPr>
              <a:defRPr sz="2400">
                <a:solidFill>
                  <a:srgbClr val="D1A4C8"/>
                </a:solidFill>
                <a:latin typeface="+mj-ea"/>
                <a:ea typeface="+mj-ea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6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FA07812-941B-FB3D-841E-23836323F2E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図 7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0CE1644-C587-C325-62A6-7EC0F1ABFF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145" b="42447"/>
            <a:stretch/>
          </p:blipFill>
          <p:spPr>
            <a:xfrm>
              <a:off x="9140141" y="4884516"/>
              <a:ext cx="3051859" cy="1973484"/>
            </a:xfrm>
            <a:prstGeom prst="rect">
              <a:avLst/>
            </a:prstGeom>
          </p:spPr>
        </p:pic>
        <p:pic>
          <p:nvPicPr>
            <p:cNvPr id="9" name="図 8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1429838E-A092-0C8E-5E2A-B941D05672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8" t="47539"/>
            <a:stretch/>
          </p:blipFill>
          <p:spPr>
            <a:xfrm>
              <a:off x="0" y="0"/>
              <a:ext cx="3463214" cy="1798898"/>
            </a:xfrm>
            <a:prstGeom prst="rect">
              <a:avLst/>
            </a:prstGeom>
          </p:spPr>
        </p:pic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6041E2D-7BB2-5306-0FAF-42DBAA0962C5}"/>
                </a:ext>
              </a:extLst>
            </p:cNvPr>
            <p:cNvSpPr/>
            <p:nvPr userDrawn="1"/>
          </p:nvSpPr>
          <p:spPr>
            <a:xfrm>
              <a:off x="10442400" y="5108400"/>
              <a:ext cx="1749600" cy="1749600"/>
            </a:xfrm>
            <a:custGeom>
              <a:avLst/>
              <a:gdLst/>
              <a:ahLst/>
              <a:cxnLst/>
              <a:rect l="l" t="t" r="r" b="b"/>
              <a:pathLst>
                <a:path w="2790391" h="2790391">
                  <a:moveTo>
                    <a:pt x="0" y="0"/>
                  </a:moveTo>
                  <a:lnTo>
                    <a:pt x="2790391" y="0"/>
                  </a:lnTo>
                  <a:lnTo>
                    <a:pt x="2790391" y="2790391"/>
                  </a:lnTo>
                  <a:lnTo>
                    <a:pt x="0" y="27903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1DABE13-7464-D323-48E3-FE0D54D7ED96}"/>
                </a:ext>
              </a:extLst>
            </p:cNvPr>
            <p:cNvSpPr/>
            <p:nvPr userDrawn="1"/>
          </p:nvSpPr>
          <p:spPr>
            <a:xfrm>
              <a:off x="0" y="84398"/>
              <a:ext cx="1747777" cy="1747777"/>
            </a:xfrm>
            <a:custGeom>
              <a:avLst/>
              <a:gdLst/>
              <a:ahLst/>
              <a:cxnLst/>
              <a:rect l="l" t="t" r="r" b="b"/>
              <a:pathLst>
                <a:path w="2790391" h="2790391">
                  <a:moveTo>
                    <a:pt x="0" y="0"/>
                  </a:moveTo>
                  <a:lnTo>
                    <a:pt x="2790391" y="0"/>
                  </a:lnTo>
                  <a:lnTo>
                    <a:pt x="2790391" y="2790391"/>
                  </a:lnTo>
                  <a:lnTo>
                    <a:pt x="0" y="27903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B5B0471-20EB-48A7-BA29-83B270BEA362}"/>
                </a:ext>
              </a:extLst>
            </p:cNvPr>
            <p:cNvSpPr/>
            <p:nvPr userDrawn="1"/>
          </p:nvSpPr>
          <p:spPr>
            <a:xfrm>
              <a:off x="383411" y="344085"/>
              <a:ext cx="11425177" cy="6169830"/>
            </a:xfrm>
            <a:prstGeom prst="rect">
              <a:avLst/>
            </a:prstGeom>
            <a:solidFill>
              <a:srgbClr val="FAF1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674CA5BA-C700-33FA-89E2-5B2739F8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59" y="515260"/>
            <a:ext cx="10784841" cy="56959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877A2-2E3D-2FD1-E660-04D8482E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59" y="1278996"/>
            <a:ext cx="11054080" cy="5083299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  <a:lvl2pPr marL="685800" indent="-228600"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2pPr>
            <a:lvl3pPr marL="1143000" indent="-228600"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3pPr>
            <a:lvl4pPr marL="1600200" indent="-228600"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4pPr>
            <a:lvl5pPr marL="2057400" indent="-228600"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09FC1146-F107-CE19-FD68-0554E27A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0569" y="6064762"/>
            <a:ext cx="27432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A3439B34-CA6F-41AC-BA04-0AB2C8D4668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092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5E627D2-5328-7553-9D7D-196766EAFEA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図 11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4EDAA385-A35D-4A18-5150-2DD30934DB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145" b="42447"/>
            <a:stretch/>
          </p:blipFill>
          <p:spPr>
            <a:xfrm>
              <a:off x="9140141" y="4884516"/>
              <a:ext cx="3051859" cy="1973484"/>
            </a:xfrm>
            <a:prstGeom prst="rect">
              <a:avLst/>
            </a:prstGeom>
          </p:spPr>
        </p:pic>
        <p:pic>
          <p:nvPicPr>
            <p:cNvPr id="13" name="図 12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C5410F2-5E50-FDA6-E819-536BD048ECA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8" t="47539"/>
            <a:stretch/>
          </p:blipFill>
          <p:spPr>
            <a:xfrm>
              <a:off x="0" y="0"/>
              <a:ext cx="3463214" cy="1798898"/>
            </a:xfrm>
            <a:prstGeom prst="rect">
              <a:avLst/>
            </a:prstGeom>
          </p:spPr>
        </p:pic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19D1D03-73AE-D646-0949-EDB175F748CD}"/>
                </a:ext>
              </a:extLst>
            </p:cNvPr>
            <p:cNvSpPr/>
            <p:nvPr userDrawn="1"/>
          </p:nvSpPr>
          <p:spPr>
            <a:xfrm>
              <a:off x="10442400" y="5108400"/>
              <a:ext cx="1749600" cy="1749600"/>
            </a:xfrm>
            <a:custGeom>
              <a:avLst/>
              <a:gdLst/>
              <a:ahLst/>
              <a:cxnLst/>
              <a:rect l="l" t="t" r="r" b="b"/>
              <a:pathLst>
                <a:path w="2790391" h="2790391">
                  <a:moveTo>
                    <a:pt x="0" y="0"/>
                  </a:moveTo>
                  <a:lnTo>
                    <a:pt x="2790391" y="0"/>
                  </a:lnTo>
                  <a:lnTo>
                    <a:pt x="2790391" y="2790391"/>
                  </a:lnTo>
                  <a:lnTo>
                    <a:pt x="0" y="27903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B013796-CBC6-0204-074B-2BCCED2FE48E}"/>
                </a:ext>
              </a:extLst>
            </p:cNvPr>
            <p:cNvSpPr/>
            <p:nvPr userDrawn="1"/>
          </p:nvSpPr>
          <p:spPr>
            <a:xfrm>
              <a:off x="0" y="84398"/>
              <a:ext cx="1747777" cy="1747777"/>
            </a:xfrm>
            <a:custGeom>
              <a:avLst/>
              <a:gdLst/>
              <a:ahLst/>
              <a:cxnLst/>
              <a:rect l="l" t="t" r="r" b="b"/>
              <a:pathLst>
                <a:path w="2790391" h="2790391">
                  <a:moveTo>
                    <a:pt x="0" y="0"/>
                  </a:moveTo>
                  <a:lnTo>
                    <a:pt x="2790391" y="0"/>
                  </a:lnTo>
                  <a:lnTo>
                    <a:pt x="2790391" y="2790391"/>
                  </a:lnTo>
                  <a:lnTo>
                    <a:pt x="0" y="27903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6DD4553-B5E4-D344-B647-5B6065563FDC}"/>
                </a:ext>
              </a:extLst>
            </p:cNvPr>
            <p:cNvSpPr/>
            <p:nvPr userDrawn="1"/>
          </p:nvSpPr>
          <p:spPr>
            <a:xfrm>
              <a:off x="383411" y="344085"/>
              <a:ext cx="11425177" cy="6169830"/>
            </a:xfrm>
            <a:prstGeom prst="rect">
              <a:avLst/>
            </a:prstGeom>
            <a:solidFill>
              <a:srgbClr val="FAF1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タイトル 1">
            <a:extLst>
              <a:ext uri="{FF2B5EF4-FFF2-40B4-BE49-F238E27FC236}">
                <a16:creationId xmlns:a16="http://schemas.microsoft.com/office/drawing/2014/main" id="{F2F3D73C-3E54-362C-8148-42725938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59" y="515260"/>
            <a:ext cx="10784841" cy="56959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7C7498F0-D03C-E5E7-049D-47ADE945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0569" y="6064762"/>
            <a:ext cx="27432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A3439B34-CA6F-41AC-BA04-0AB2C8D4668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84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8145EA6-A95E-E1B2-C4C3-6C10459C3A7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E591970-665C-544B-D539-9C535DC2D747}"/>
                </a:ext>
              </a:extLst>
            </p:cNvPr>
            <p:cNvSpPr/>
            <p:nvPr userDrawn="1"/>
          </p:nvSpPr>
          <p:spPr>
            <a:xfrm>
              <a:off x="383411" y="344085"/>
              <a:ext cx="11425177" cy="6169830"/>
            </a:xfrm>
            <a:prstGeom prst="rect">
              <a:avLst/>
            </a:prstGeom>
            <a:solidFill>
              <a:srgbClr val="D1A4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5A0CD6-FD75-76AA-686F-8B04D86BD945}"/>
                </a:ext>
              </a:extLst>
            </p:cNvPr>
            <p:cNvGrpSpPr/>
            <p:nvPr userDrawn="1"/>
          </p:nvGrpSpPr>
          <p:grpSpPr>
            <a:xfrm>
              <a:off x="0" y="0"/>
              <a:ext cx="3463214" cy="1832175"/>
              <a:chOff x="0" y="0"/>
              <a:chExt cx="3463214" cy="1832175"/>
            </a:xfrm>
          </p:grpSpPr>
          <p:pic>
            <p:nvPicPr>
              <p:cNvPr id="12" name="図 1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CC5D598-C385-3458-925E-AC555F58098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68" t="47539"/>
              <a:stretch/>
            </p:blipFill>
            <p:spPr>
              <a:xfrm>
                <a:off x="0" y="0"/>
                <a:ext cx="3463214" cy="1798898"/>
              </a:xfrm>
              <a:prstGeom prst="rect">
                <a:avLst/>
              </a:prstGeom>
            </p:spPr>
          </p:pic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09FDC358-2F94-63CA-ABBC-DBE18245736B}"/>
                  </a:ext>
                </a:extLst>
              </p:cNvPr>
              <p:cNvSpPr/>
              <p:nvPr userDrawn="1"/>
            </p:nvSpPr>
            <p:spPr>
              <a:xfrm>
                <a:off x="0" y="84398"/>
                <a:ext cx="1747777" cy="1747777"/>
              </a:xfrm>
              <a:custGeom>
                <a:avLst/>
                <a:gdLst/>
                <a:ahLst/>
                <a:cxnLst/>
                <a:rect l="l" t="t" r="r" b="b"/>
                <a:pathLst>
                  <a:path w="2790391" h="2790391">
                    <a:moveTo>
                      <a:pt x="0" y="0"/>
                    </a:moveTo>
                    <a:lnTo>
                      <a:pt x="2790391" y="0"/>
                    </a:lnTo>
                    <a:lnTo>
                      <a:pt x="2790391" y="2790391"/>
                    </a:lnTo>
                    <a:lnTo>
                      <a:pt x="0" y="279039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EED47F0-C8FB-350D-E309-7C7569F73D08}"/>
                </a:ext>
              </a:extLst>
            </p:cNvPr>
            <p:cNvGrpSpPr/>
            <p:nvPr userDrawn="1"/>
          </p:nvGrpSpPr>
          <p:grpSpPr>
            <a:xfrm>
              <a:off x="9140141" y="4884516"/>
              <a:ext cx="3051859" cy="1973484"/>
              <a:chOff x="9140141" y="4884516"/>
              <a:chExt cx="3051859" cy="1973484"/>
            </a:xfrm>
          </p:grpSpPr>
          <p:pic>
            <p:nvPicPr>
              <p:cNvPr id="10" name="図 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34EA327-C390-FFBD-F0C3-794F73CAD94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145" b="42447"/>
              <a:stretch/>
            </p:blipFill>
            <p:spPr>
              <a:xfrm>
                <a:off x="9140141" y="4884516"/>
                <a:ext cx="3051859" cy="1973484"/>
              </a:xfrm>
              <a:prstGeom prst="rect">
                <a:avLst/>
              </a:prstGeom>
            </p:spPr>
          </p:pic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6636AF9B-4B2D-3F1B-53A9-DE20FFAF33DB}"/>
                  </a:ext>
                </a:extLst>
              </p:cNvPr>
              <p:cNvSpPr/>
              <p:nvPr userDrawn="1"/>
            </p:nvSpPr>
            <p:spPr>
              <a:xfrm>
                <a:off x="10442400" y="5108400"/>
                <a:ext cx="1749600" cy="1749600"/>
              </a:xfrm>
              <a:custGeom>
                <a:avLst/>
                <a:gdLst/>
                <a:ahLst/>
                <a:cxnLst/>
                <a:rect l="l" t="t" r="r" b="b"/>
                <a:pathLst>
                  <a:path w="2790391" h="2790391">
                    <a:moveTo>
                      <a:pt x="0" y="0"/>
                    </a:moveTo>
                    <a:lnTo>
                      <a:pt x="2790391" y="0"/>
                    </a:lnTo>
                    <a:lnTo>
                      <a:pt x="2790391" y="2790391"/>
                    </a:lnTo>
                    <a:lnTo>
                      <a:pt x="0" y="279039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14" name="タイトル 1">
            <a:extLst>
              <a:ext uri="{FF2B5EF4-FFF2-40B4-BE49-F238E27FC236}">
                <a16:creationId xmlns:a16="http://schemas.microsoft.com/office/drawing/2014/main" id="{7C7D0D65-7278-F967-9FC9-FE05669BE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11" y="2470121"/>
            <a:ext cx="11425177" cy="1487181"/>
          </a:xfrm>
        </p:spPr>
        <p:txBody>
          <a:bodyPr anchor="ctr" anchorCtr="1">
            <a:normAutofit/>
          </a:bodyPr>
          <a:lstStyle>
            <a:lvl1pPr algn="ctr">
              <a:defRPr sz="4800">
                <a:solidFill>
                  <a:srgbClr val="FAF1FF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5350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C90DB96-7BC1-A8CC-1B89-D3AA235E0C1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" name="図 13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214CF20-D7F5-0977-532D-6B3A1B813BC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145" b="42447"/>
            <a:stretch/>
          </p:blipFill>
          <p:spPr>
            <a:xfrm>
              <a:off x="9140141" y="4884516"/>
              <a:ext cx="3051859" cy="1973484"/>
            </a:xfrm>
            <a:prstGeom prst="rect">
              <a:avLst/>
            </a:prstGeom>
          </p:spPr>
        </p:pic>
        <p:pic>
          <p:nvPicPr>
            <p:cNvPr id="15" name="図 14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419EED75-DB30-FA56-478A-02F2D87B5A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8" t="47539"/>
            <a:stretch/>
          </p:blipFill>
          <p:spPr>
            <a:xfrm>
              <a:off x="0" y="0"/>
              <a:ext cx="3463214" cy="1798898"/>
            </a:xfrm>
            <a:prstGeom prst="rect">
              <a:avLst/>
            </a:prstGeom>
          </p:spPr>
        </p:pic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17050C2-CEE9-CE19-D98A-AD944CC2B364}"/>
                </a:ext>
              </a:extLst>
            </p:cNvPr>
            <p:cNvSpPr/>
            <p:nvPr userDrawn="1"/>
          </p:nvSpPr>
          <p:spPr>
            <a:xfrm>
              <a:off x="10442400" y="5108400"/>
              <a:ext cx="1749600" cy="1749600"/>
            </a:xfrm>
            <a:custGeom>
              <a:avLst/>
              <a:gdLst/>
              <a:ahLst/>
              <a:cxnLst/>
              <a:rect l="l" t="t" r="r" b="b"/>
              <a:pathLst>
                <a:path w="2790391" h="2790391">
                  <a:moveTo>
                    <a:pt x="0" y="0"/>
                  </a:moveTo>
                  <a:lnTo>
                    <a:pt x="2790391" y="0"/>
                  </a:lnTo>
                  <a:lnTo>
                    <a:pt x="2790391" y="2790391"/>
                  </a:lnTo>
                  <a:lnTo>
                    <a:pt x="0" y="27903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0B47C4B-0139-BF45-511D-733B71598608}"/>
                </a:ext>
              </a:extLst>
            </p:cNvPr>
            <p:cNvSpPr/>
            <p:nvPr userDrawn="1"/>
          </p:nvSpPr>
          <p:spPr>
            <a:xfrm>
              <a:off x="0" y="84398"/>
              <a:ext cx="1747777" cy="1747777"/>
            </a:xfrm>
            <a:custGeom>
              <a:avLst/>
              <a:gdLst/>
              <a:ahLst/>
              <a:cxnLst/>
              <a:rect l="l" t="t" r="r" b="b"/>
              <a:pathLst>
                <a:path w="2790391" h="2790391">
                  <a:moveTo>
                    <a:pt x="0" y="0"/>
                  </a:moveTo>
                  <a:lnTo>
                    <a:pt x="2790391" y="0"/>
                  </a:lnTo>
                  <a:lnTo>
                    <a:pt x="2790391" y="2790391"/>
                  </a:lnTo>
                  <a:lnTo>
                    <a:pt x="0" y="27903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5DE40E2-E152-92B7-8F68-57C2BE973688}"/>
                </a:ext>
              </a:extLst>
            </p:cNvPr>
            <p:cNvSpPr/>
            <p:nvPr userDrawn="1"/>
          </p:nvSpPr>
          <p:spPr>
            <a:xfrm>
              <a:off x="383411" y="344085"/>
              <a:ext cx="11425177" cy="6169830"/>
            </a:xfrm>
            <a:prstGeom prst="rect">
              <a:avLst/>
            </a:prstGeom>
            <a:solidFill>
              <a:srgbClr val="FAF1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05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">
    <p:bg>
      <p:bgPr>
        <a:solidFill>
          <a:srgbClr val="FA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D2DFAF-9779-AB08-2F46-A90418C96D56}"/>
              </a:ext>
            </a:extLst>
          </p:cNvPr>
          <p:cNvSpPr/>
          <p:nvPr userDrawn="1"/>
        </p:nvSpPr>
        <p:spPr>
          <a:xfrm>
            <a:off x="772160" y="1325880"/>
            <a:ext cx="1828800" cy="1828800"/>
          </a:xfrm>
          <a:prstGeom prst="rect">
            <a:avLst/>
          </a:prstGeom>
          <a:solidFill>
            <a:srgbClr val="FAF1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ADACDA-534B-AB90-23E3-382CA117F69D}"/>
              </a:ext>
            </a:extLst>
          </p:cNvPr>
          <p:cNvSpPr/>
          <p:nvPr userDrawn="1"/>
        </p:nvSpPr>
        <p:spPr>
          <a:xfrm>
            <a:off x="2976880" y="1325880"/>
            <a:ext cx="1828800" cy="1828800"/>
          </a:xfrm>
          <a:prstGeom prst="rect">
            <a:avLst/>
          </a:prstGeom>
          <a:solidFill>
            <a:srgbClr val="756C8D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AFEFBD-B777-B318-3EEB-3780A7285361}"/>
              </a:ext>
            </a:extLst>
          </p:cNvPr>
          <p:cNvSpPr/>
          <p:nvPr userDrawn="1"/>
        </p:nvSpPr>
        <p:spPr>
          <a:xfrm>
            <a:off x="7386320" y="1325880"/>
            <a:ext cx="1828800" cy="1828800"/>
          </a:xfrm>
          <a:prstGeom prst="rect">
            <a:avLst/>
          </a:prstGeom>
          <a:solidFill>
            <a:srgbClr val="E5E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1AF717-3903-4F02-25F7-C47BBAA97D26}"/>
              </a:ext>
            </a:extLst>
          </p:cNvPr>
          <p:cNvSpPr/>
          <p:nvPr userDrawn="1"/>
        </p:nvSpPr>
        <p:spPr>
          <a:xfrm>
            <a:off x="9591040" y="1325880"/>
            <a:ext cx="1828800" cy="1828800"/>
          </a:xfrm>
          <a:prstGeom prst="rect">
            <a:avLst/>
          </a:prstGeom>
          <a:solidFill>
            <a:srgbClr val="D1A4C8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180497-5729-1281-0EB9-9BEECD4E4D79}"/>
              </a:ext>
            </a:extLst>
          </p:cNvPr>
          <p:cNvSpPr/>
          <p:nvPr userDrawn="1"/>
        </p:nvSpPr>
        <p:spPr>
          <a:xfrm>
            <a:off x="5181600" y="1325880"/>
            <a:ext cx="1828800" cy="1828800"/>
          </a:xfrm>
          <a:prstGeom prst="rect">
            <a:avLst/>
          </a:prstGeom>
          <a:solidFill>
            <a:srgbClr val="EEE8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1767F76-F5E1-9C4B-17A0-97AD070544F3}"/>
              </a:ext>
            </a:extLst>
          </p:cNvPr>
          <p:cNvSpPr/>
          <p:nvPr userDrawn="1"/>
        </p:nvSpPr>
        <p:spPr>
          <a:xfrm>
            <a:off x="772160" y="3703320"/>
            <a:ext cx="1828800" cy="1828800"/>
          </a:xfrm>
          <a:prstGeom prst="rect">
            <a:avLst/>
          </a:prstGeom>
          <a:solidFill>
            <a:srgbClr val="EFC6DD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431FE7-74DC-03A5-B842-C1DB88E1816C}"/>
              </a:ext>
            </a:extLst>
          </p:cNvPr>
          <p:cNvSpPr/>
          <p:nvPr userDrawn="1"/>
        </p:nvSpPr>
        <p:spPr>
          <a:xfrm>
            <a:off x="2976880" y="3703320"/>
            <a:ext cx="1828800" cy="1828800"/>
          </a:xfrm>
          <a:prstGeom prst="rect">
            <a:avLst/>
          </a:prstGeom>
          <a:solidFill>
            <a:srgbClr val="D19B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A05144-074F-7AB4-2B0E-FBB1773323DF}"/>
              </a:ext>
            </a:extLst>
          </p:cNvPr>
          <p:cNvSpPr/>
          <p:nvPr userDrawn="1"/>
        </p:nvSpPr>
        <p:spPr>
          <a:xfrm>
            <a:off x="7386320" y="3703320"/>
            <a:ext cx="1828800" cy="1828800"/>
          </a:xfrm>
          <a:prstGeom prst="rect">
            <a:avLst/>
          </a:prstGeom>
          <a:solidFill>
            <a:srgbClr val="655D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CB9F931-A68C-E391-C9A3-C10188F0C25C}"/>
              </a:ext>
            </a:extLst>
          </p:cNvPr>
          <p:cNvSpPr/>
          <p:nvPr userDrawn="1"/>
        </p:nvSpPr>
        <p:spPr>
          <a:xfrm>
            <a:off x="9591040" y="3703320"/>
            <a:ext cx="1828800" cy="1828800"/>
          </a:xfrm>
          <a:prstGeom prst="rect">
            <a:avLst/>
          </a:prstGeom>
          <a:solidFill>
            <a:srgbClr val="02244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C16A5F7-A96D-250F-40F0-B87C0D56E4ED}"/>
              </a:ext>
            </a:extLst>
          </p:cNvPr>
          <p:cNvSpPr/>
          <p:nvPr userDrawn="1"/>
        </p:nvSpPr>
        <p:spPr>
          <a:xfrm>
            <a:off x="5181600" y="3703320"/>
            <a:ext cx="1828800" cy="1828800"/>
          </a:xfrm>
          <a:prstGeom prst="rect">
            <a:avLst/>
          </a:prstGeom>
          <a:solidFill>
            <a:srgbClr val="69467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B75D8C-7579-4C79-662A-E879561946E0}"/>
              </a:ext>
            </a:extLst>
          </p:cNvPr>
          <p:cNvSpPr txBox="1"/>
          <p:nvPr userDrawn="1"/>
        </p:nvSpPr>
        <p:spPr>
          <a:xfrm>
            <a:off x="3119120" y="6080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https://www.canva.com/p/templates/EAFVfFggWWg--/</a:t>
            </a:r>
          </a:p>
        </p:txBody>
      </p:sp>
    </p:spTree>
    <p:extLst>
      <p:ext uri="{BB962C8B-B14F-4D97-AF65-F5344CB8AC3E}">
        <p14:creationId xmlns:p14="http://schemas.microsoft.com/office/powerpoint/2010/main" val="74165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EC7A4D-CC87-C375-8582-3C81311A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F29728-9711-3330-FE76-2DBB24C1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494F95-83D9-7024-18AE-FA1C78E51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8C4CF-7430-4580-9A3C-95A0A26DF540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5F4609-BE4F-3FAF-EBCD-DC4D4DEAD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8CEB39-0E2E-A653-7E13-42AECB2F6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39B34-CA6F-41AC-BA04-0AB2C8D46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66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5" r:id="rId5"/>
    <p:sldLayoutId id="214748365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FB4F18-BD0E-DC97-E942-C53C61570F5C}"/>
              </a:ext>
            </a:extLst>
          </p:cNvPr>
          <p:cNvSpPr txBox="1"/>
          <p:nvPr/>
        </p:nvSpPr>
        <p:spPr>
          <a:xfrm>
            <a:off x="5474675" y="1566607"/>
            <a:ext cx="12426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0" dirty="0">
                <a:solidFill>
                  <a:schemeClr val="accent2"/>
                </a:solidFill>
                <a:latin typeface="+mj-ea"/>
                <a:ea typeface="+mj-ea"/>
              </a:rPr>
              <a:t>01</a:t>
            </a:r>
            <a:endParaRPr kumimoji="1" lang="ja-JP" altLang="en-US" sz="7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D5C8927-7579-F520-14A4-6B42FD574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11" y="2284696"/>
            <a:ext cx="11425177" cy="1487181"/>
          </a:xfrm>
        </p:spPr>
        <p:txBody>
          <a:bodyPr/>
          <a:lstStyle/>
          <a:p>
            <a:r>
              <a:rPr kumimoji="1" lang="en-US" altLang="ja-JP" dirty="0" err="1"/>
              <a:t>Emotet</a:t>
            </a:r>
            <a:r>
              <a:rPr kumimoji="1" lang="ja-JP" altLang="en-US" dirty="0"/>
              <a:t>とは？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D66C23A-AE0F-1306-E3AA-90F02EFB4430}"/>
              </a:ext>
            </a:extLst>
          </p:cNvPr>
          <p:cNvGrpSpPr/>
          <p:nvPr/>
        </p:nvGrpSpPr>
        <p:grpSpPr>
          <a:xfrm>
            <a:off x="2136220" y="3454247"/>
            <a:ext cx="7919558" cy="2903445"/>
            <a:chOff x="2626466" y="3357938"/>
            <a:chExt cx="7919558" cy="2903445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26B0B11-E593-512C-6C31-711633764446}"/>
                </a:ext>
              </a:extLst>
            </p:cNvPr>
            <p:cNvGrpSpPr/>
            <p:nvPr/>
          </p:nvGrpSpPr>
          <p:grpSpPr>
            <a:xfrm>
              <a:off x="8585044" y="3357938"/>
              <a:ext cx="1960980" cy="2903445"/>
              <a:chOff x="8121097" y="3638571"/>
              <a:chExt cx="1960980" cy="2903445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2E6BC126-0E07-548F-49C9-EE650B8DA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1097" y="3838574"/>
                <a:ext cx="1770606" cy="2703442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1B04767-76A8-0A11-D535-CF9105A5B2A7}"/>
                  </a:ext>
                </a:extLst>
              </p:cNvPr>
              <p:cNvSpPr txBox="1"/>
              <p:nvPr/>
            </p:nvSpPr>
            <p:spPr>
              <a:xfrm rot="935786">
                <a:off x="9371626" y="3638571"/>
                <a:ext cx="71045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6600" dirty="0">
                    <a:solidFill>
                      <a:schemeClr val="bg1"/>
                    </a:solidFill>
                    <a:latin typeface="+mj-ea"/>
                    <a:ea typeface="+mj-ea"/>
                  </a:rPr>
                  <a:t>？</a:t>
                </a:r>
              </a:p>
            </p:txBody>
          </p:sp>
        </p:grpSp>
        <p:pic>
          <p:nvPicPr>
            <p:cNvPr id="1030" name="Picture 6" descr="パーカーのフードをかぶった怪しい人のイラスト">
              <a:extLst>
                <a:ext uri="{FF2B5EF4-FFF2-40B4-BE49-F238E27FC236}">
                  <a16:creationId xmlns:a16="http://schemas.microsoft.com/office/drawing/2014/main" id="{7EC3F402-FFCC-90BF-0D12-CFE31CBD1C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466" y="3510947"/>
              <a:ext cx="1608642" cy="270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B0E4A9D8-9740-C829-2A13-324B9E605D89}"/>
                </a:ext>
              </a:extLst>
            </p:cNvPr>
            <p:cNvGrpSpPr/>
            <p:nvPr/>
          </p:nvGrpSpPr>
          <p:grpSpPr>
            <a:xfrm>
              <a:off x="4720883" y="3510947"/>
              <a:ext cx="3518242" cy="2065140"/>
              <a:chOff x="4720883" y="3510947"/>
              <a:chExt cx="3518242" cy="2065140"/>
            </a:xfrm>
          </p:grpSpPr>
          <p:pic>
            <p:nvPicPr>
              <p:cNvPr id="1026" name="Picture 2" descr="ウイルスに感染したEメールのイラスト">
                <a:extLst>
                  <a:ext uri="{FF2B5EF4-FFF2-40B4-BE49-F238E27FC236}">
                    <a16:creationId xmlns:a16="http://schemas.microsoft.com/office/drawing/2014/main" id="{C57D5416-717B-3623-D614-F0533F023C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0389" y="3510947"/>
                <a:ext cx="1292221" cy="1298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15D33ADD-F5FF-CEBB-1CF9-D74235E43230}"/>
                  </a:ext>
                </a:extLst>
              </p:cNvPr>
              <p:cNvGrpSpPr/>
              <p:nvPr/>
            </p:nvGrpSpPr>
            <p:grpSpPr>
              <a:xfrm>
                <a:off x="4720883" y="4564763"/>
                <a:ext cx="3518242" cy="1011324"/>
                <a:chOff x="4720883" y="4564763"/>
                <a:chExt cx="2896305" cy="1011324"/>
              </a:xfrm>
            </p:grpSpPr>
            <p:sp>
              <p:nvSpPr>
                <p:cNvPr id="10" name="矢印: 下 9">
                  <a:extLst>
                    <a:ext uri="{FF2B5EF4-FFF2-40B4-BE49-F238E27FC236}">
                      <a16:creationId xmlns:a16="http://schemas.microsoft.com/office/drawing/2014/main" id="{729AEF9F-FC35-7D5A-6249-AED00667A313}"/>
                    </a:ext>
                  </a:extLst>
                </p:cNvPr>
                <p:cNvSpPr/>
                <p:nvPr/>
              </p:nvSpPr>
              <p:spPr>
                <a:xfrm rot="16200000">
                  <a:off x="5663375" y="3622274"/>
                  <a:ext cx="1011324" cy="2896302"/>
                </a:xfrm>
                <a:prstGeom prst="downArrow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" name="タイトル 1">
                  <a:extLst>
                    <a:ext uri="{FF2B5EF4-FFF2-40B4-BE49-F238E27FC236}">
                      <a16:creationId xmlns:a16="http://schemas.microsoft.com/office/drawing/2014/main" id="{D387E54C-323D-EDEF-0572-4FD483044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20883" y="4817745"/>
                  <a:ext cx="2375241" cy="51435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 anchorCtr="1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kumimoji="1" sz="4800" kern="1200">
                      <a:solidFill>
                        <a:srgbClr val="FAF1FF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altLang="ja-JP" sz="2000" dirty="0"/>
                    <a:t>present for you</a:t>
                  </a:r>
                  <a:r>
                    <a:rPr lang="ja-JP" altLang="en-US" sz="2000" dirty="0"/>
                    <a:t>！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0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おしゃれ（紫）">
      <a:dk1>
        <a:srgbClr val="746B8B"/>
      </a:dk1>
      <a:lt1>
        <a:srgbClr val="FAF1FF"/>
      </a:lt1>
      <a:dk2>
        <a:srgbClr val="EEE8F0"/>
      </a:dk2>
      <a:lt2>
        <a:srgbClr val="E5E3FF"/>
      </a:lt2>
      <a:accent1>
        <a:srgbClr val="CA9FC2"/>
      </a:accent1>
      <a:accent2>
        <a:srgbClr val="EFC6DD"/>
      </a:accent2>
      <a:accent3>
        <a:srgbClr val="D19BCF"/>
      </a:accent3>
      <a:accent4>
        <a:srgbClr val="694676"/>
      </a:accent4>
      <a:accent5>
        <a:srgbClr val="655D8E"/>
      </a:accent5>
      <a:accent6>
        <a:srgbClr val="022340"/>
      </a:accent6>
      <a:hlink>
        <a:srgbClr val="E6B0E4"/>
      </a:hlink>
      <a:folHlink>
        <a:srgbClr val="D69BD6"/>
      </a:folHlink>
    </a:clrScheme>
    <a:fontScheme name="スライド">
      <a:majorFont>
        <a:latin typeface="源真ゴシックP Bold"/>
        <a:ea typeface="源真ゴシックP Bold"/>
        <a:cs typeface=""/>
      </a:majorFont>
      <a:minorFont>
        <a:latin typeface="源真ゴシック Normal"/>
        <a:ea typeface="源真ゴシック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源真ゴシック Normal</vt:lpstr>
      <vt:lpstr>源真ゴシックP Bold</vt:lpstr>
      <vt:lpstr>游ゴシック</vt:lpstr>
      <vt:lpstr>Arial</vt:lpstr>
      <vt:lpstr>Wingdings</vt:lpstr>
      <vt:lpstr>Office テーマ</vt:lpstr>
      <vt:lpstr>Emotetとは？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平良　昂也＠沖縄高専学生</dc:creator>
  <cp:lastModifiedBy>平良　昂也＠沖縄高専学生</cp:lastModifiedBy>
  <cp:revision>51</cp:revision>
  <dcterms:created xsi:type="dcterms:W3CDTF">2024-04-22T06:15:30Z</dcterms:created>
  <dcterms:modified xsi:type="dcterms:W3CDTF">2024-05-01T13:45:33Z</dcterms:modified>
</cp:coreProperties>
</file>