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93599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FF"/>
    <a:srgbClr val="FF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9"/>
    <p:restoredTop sz="96327"/>
  </p:normalViewPr>
  <p:slideViewPr>
    <p:cSldViewPr snapToGrid="0" snapToObjects="1">
      <p:cViewPr>
        <p:scale>
          <a:sx n="113" d="100"/>
          <a:sy n="113" d="100"/>
        </p:scale>
        <p:origin x="8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64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98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903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17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199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08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08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4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89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14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868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E4C0-652F-7246-A27C-17FD43D09069}" type="datetimeFigureOut">
              <a:rPr lang="en-CN" smtClean="0"/>
              <a:t>2024/8/16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30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CDCED7B-6419-9449-BC07-5B89E3FD6418}"/>
              </a:ext>
            </a:extLst>
          </p:cNvPr>
          <p:cNvCxnSpPr>
            <a:cxnSpLocks/>
            <a:stCxn id="5" idx="0"/>
            <a:endCxn id="109" idx="1"/>
          </p:cNvCxnSpPr>
          <p:nvPr/>
        </p:nvCxnSpPr>
        <p:spPr>
          <a:xfrm>
            <a:off x="4776899" y="5235598"/>
            <a:ext cx="830377" cy="4340"/>
          </a:xfrm>
          <a:prstGeom prst="straightConnector1">
            <a:avLst/>
          </a:prstGeom>
          <a:ln w="25400">
            <a:solidFill>
              <a:srgbClr val="00D6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5A3CF3-8277-AC4C-A1E9-A3AB5CFB3015}"/>
              </a:ext>
            </a:extLst>
          </p:cNvPr>
          <p:cNvCxnSpPr>
            <a:cxnSpLocks/>
            <a:stCxn id="22" idx="0"/>
            <a:endCxn id="108" idx="1"/>
          </p:cNvCxnSpPr>
          <p:nvPr/>
        </p:nvCxnSpPr>
        <p:spPr>
          <a:xfrm flipV="1">
            <a:off x="4762534" y="3834828"/>
            <a:ext cx="817059" cy="5"/>
          </a:xfrm>
          <a:prstGeom prst="straightConnector1">
            <a:avLst/>
          </a:prstGeom>
          <a:ln w="25400">
            <a:solidFill>
              <a:srgbClr val="FFACA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98D553-0BDA-B649-B4A0-41F74703C0A2}"/>
              </a:ext>
            </a:extLst>
          </p:cNvPr>
          <p:cNvCxnSpPr>
            <a:cxnSpLocks/>
            <a:stCxn id="108" idx="3"/>
            <a:endCxn id="103" idx="0"/>
          </p:cNvCxnSpPr>
          <p:nvPr/>
        </p:nvCxnSpPr>
        <p:spPr>
          <a:xfrm>
            <a:off x="6446890" y="3834828"/>
            <a:ext cx="552038" cy="546810"/>
          </a:xfrm>
          <a:prstGeom prst="bentConnector2">
            <a:avLst/>
          </a:prstGeom>
          <a:ln w="25400">
            <a:solidFill>
              <a:srgbClr val="FFACA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F980C33-C89F-9C4D-84C1-7195F416F943}"/>
              </a:ext>
            </a:extLst>
          </p:cNvPr>
          <p:cNvCxnSpPr>
            <a:cxnSpLocks/>
            <a:stCxn id="109" idx="3"/>
            <a:endCxn id="103" idx="4"/>
          </p:cNvCxnSpPr>
          <p:nvPr/>
        </p:nvCxnSpPr>
        <p:spPr>
          <a:xfrm flipV="1">
            <a:off x="6474573" y="4687638"/>
            <a:ext cx="524355" cy="552300"/>
          </a:xfrm>
          <a:prstGeom prst="bentConnector2">
            <a:avLst/>
          </a:prstGeom>
          <a:ln w="25400">
            <a:solidFill>
              <a:srgbClr val="00D6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apezoid 4">
            <a:extLst>
              <a:ext uri="{FF2B5EF4-FFF2-40B4-BE49-F238E27FC236}">
                <a16:creationId xmlns:a16="http://schemas.microsoft.com/office/drawing/2014/main" id="{D35A4F02-F9EE-D44B-87A4-B9F76BD5F160}"/>
              </a:ext>
            </a:extLst>
          </p:cNvPr>
          <p:cNvSpPr/>
          <p:nvPr/>
        </p:nvSpPr>
        <p:spPr>
          <a:xfrm rot="5400000">
            <a:off x="3579899" y="4632598"/>
            <a:ext cx="1188000" cy="1206000"/>
          </a:xfrm>
          <a:prstGeom prst="trapezoid">
            <a:avLst/>
          </a:prstGeom>
          <a:solidFill>
            <a:srgbClr val="00D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N" altLang="zh-CN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Encoder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D5C4A-C54A-FE4C-840C-A7E05BF5D01A}"/>
              </a:ext>
            </a:extLst>
          </p:cNvPr>
          <p:cNvSpPr txBox="1"/>
          <p:nvPr/>
        </p:nvSpPr>
        <p:spPr>
          <a:xfrm>
            <a:off x="493405" y="3637411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🔥</a:t>
            </a:r>
            <a:endParaRPr lang="en-CN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2721D-8FC1-0441-9495-2113EEB2CF1F}"/>
              </a:ext>
            </a:extLst>
          </p:cNvPr>
          <p:cNvSpPr txBox="1"/>
          <p:nvPr/>
        </p:nvSpPr>
        <p:spPr>
          <a:xfrm>
            <a:off x="4262108" y="5073573"/>
            <a:ext cx="653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❄️</a:t>
            </a:r>
            <a:endParaRPr lang="en-C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7925A4E-27D0-584D-91EF-FAB4326B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143728"/>
                  </p:ext>
                </p:extLst>
              </p:nvPr>
            </p:nvGraphicFramePr>
            <p:xfrm>
              <a:off x="973313" y="3652365"/>
              <a:ext cx="1178984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4234755400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712374282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684792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CN" sz="1800" dirty="0"/>
                        </a:p>
                      </a:txBody>
                      <a:tcPr marL="91439" marR="91439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CN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1439" marR="91439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7925A4E-27D0-584D-91EF-FAB4326B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7143728"/>
                  </p:ext>
                </p:extLst>
              </p:nvPr>
            </p:nvGraphicFramePr>
            <p:xfrm>
              <a:off x="973313" y="3652365"/>
              <a:ext cx="1178984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4234755400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712374282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684792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4167" r="-3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108696" r="-21304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>
                        <a:blipFill>
                          <a:blip r:embed="rId2"/>
                          <a:stretch>
                            <a:fillRect l="-200000" r="-10416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313043" r="-8696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6343941-D177-0844-A6A8-B477C0E6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25202"/>
              </p:ext>
            </p:extLst>
          </p:nvPr>
        </p:nvGraphicFramePr>
        <p:xfrm>
          <a:off x="2161022" y="3652377"/>
          <a:ext cx="645125" cy="37732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645125">
                  <a:extLst>
                    <a:ext uri="{9D8B030D-6E8A-4147-A177-3AD203B41FA5}">
                      <a16:colId xmlns:a16="http://schemas.microsoft.com/office/drawing/2014/main" val="950851031"/>
                    </a:ext>
                  </a:extLst>
                </a:gridCol>
              </a:tblGrid>
              <a:tr h="377327">
                <a:tc>
                  <a:txBody>
                    <a:bodyPr/>
                    <a:lstStyle/>
                    <a:p>
                      <a:r>
                        <a:rPr lang="en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270682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E760690A-E331-6D4E-B2A1-C6FB854F6E93}"/>
              </a:ext>
            </a:extLst>
          </p:cNvPr>
          <p:cNvSpPr/>
          <p:nvPr/>
        </p:nvSpPr>
        <p:spPr>
          <a:xfrm rot="5400000">
            <a:off x="3562791" y="3230978"/>
            <a:ext cx="1191776" cy="1207709"/>
          </a:xfrm>
          <a:prstGeom prst="trapezoid">
            <a:avLst/>
          </a:prstGeom>
          <a:solidFill>
            <a:srgbClr val="FFAC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N" altLang="zh-CN" sz="1600" dirty="0">
                <a:solidFill>
                  <a:schemeClr val="tx1"/>
                </a:solidFill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Encoder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7463F-ED61-F044-90D4-672FF2E6103C}"/>
              </a:ext>
            </a:extLst>
          </p:cNvPr>
          <p:cNvSpPr txBox="1"/>
          <p:nvPr/>
        </p:nvSpPr>
        <p:spPr>
          <a:xfrm>
            <a:off x="4255382" y="3674336"/>
            <a:ext cx="653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❄️</a:t>
            </a:r>
            <a:endParaRPr lang="en-CN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C3DF9D-E8CB-A640-B6C5-6AE3CC96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39" y="4695655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0D52E4-71AB-EF45-B1AA-08E2D98159FD}"/>
              </a:ext>
            </a:extLst>
          </p:cNvPr>
          <p:cNvCxnSpPr>
            <a:stCxn id="24" idx="3"/>
            <a:endCxn id="5" idx="2"/>
          </p:cNvCxnSpPr>
          <p:nvPr/>
        </p:nvCxnSpPr>
        <p:spPr>
          <a:xfrm flipV="1">
            <a:off x="2751239" y="5235598"/>
            <a:ext cx="819660" cy="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1B8344-E652-B64F-BB88-72CD77CB5C07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2806147" y="3834833"/>
            <a:ext cx="748678" cy="6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A1F4AD-AE31-8842-9D2D-F7BE5E712FB1}"/>
              </a:ext>
            </a:extLst>
          </p:cNvPr>
          <p:cNvCxnSpPr>
            <a:cxnSpLocks/>
          </p:cNvCxnSpPr>
          <p:nvPr/>
        </p:nvCxnSpPr>
        <p:spPr>
          <a:xfrm flipV="1">
            <a:off x="6900053" y="4535814"/>
            <a:ext cx="868658" cy="6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AC35A-609B-0A4B-9169-A2CD630F4D60}"/>
              </a:ext>
            </a:extLst>
          </p:cNvPr>
          <p:cNvSpPr/>
          <p:nvPr/>
        </p:nvSpPr>
        <p:spPr>
          <a:xfrm>
            <a:off x="921619" y="3545984"/>
            <a:ext cx="1239390" cy="5670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182C44-C86C-9341-B6C1-E7A16FD64D8D}"/>
              </a:ext>
            </a:extLst>
          </p:cNvPr>
          <p:cNvSpPr txBox="1"/>
          <p:nvPr/>
        </p:nvSpPr>
        <p:spPr>
          <a:xfrm>
            <a:off x="1421392" y="4124034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prompt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5E285A-3DCC-7442-B077-0D9571D0B6A0}"/>
              </a:ext>
            </a:extLst>
          </p:cNvPr>
          <p:cNvSpPr/>
          <p:nvPr/>
        </p:nvSpPr>
        <p:spPr>
          <a:xfrm>
            <a:off x="5579593" y="3731105"/>
            <a:ext cx="867297" cy="207446"/>
          </a:xfrm>
          <a:prstGeom prst="rect">
            <a:avLst/>
          </a:prstGeom>
          <a:solidFill>
            <a:srgbClr val="FFAC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CN" sz="16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8B54BD-BF17-304F-A90F-36B51F875CC3}"/>
              </a:ext>
            </a:extLst>
          </p:cNvPr>
          <p:cNvSpPr/>
          <p:nvPr/>
        </p:nvSpPr>
        <p:spPr>
          <a:xfrm>
            <a:off x="5607276" y="5136215"/>
            <a:ext cx="867297" cy="207446"/>
          </a:xfrm>
          <a:prstGeom prst="rect">
            <a:avLst/>
          </a:prstGeom>
          <a:solidFill>
            <a:srgbClr val="00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CN" sz="160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1DB27-223B-B444-890D-E758C0A14FF1}"/>
              </a:ext>
            </a:extLst>
          </p:cNvPr>
          <p:cNvSpPr txBox="1"/>
          <p:nvPr/>
        </p:nvSpPr>
        <p:spPr>
          <a:xfrm>
            <a:off x="5392341" y="3361771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endParaRPr lang="en-C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F180E2-E5A5-104F-A0D4-B82D624A9DB9}"/>
              </a:ext>
            </a:extLst>
          </p:cNvPr>
          <p:cNvSpPr txBox="1"/>
          <p:nvPr/>
        </p:nvSpPr>
        <p:spPr>
          <a:xfrm>
            <a:off x="5294558" y="535388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F05674-5F75-7F40-AA8C-931B47C5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638" y="501714"/>
            <a:ext cx="916166" cy="91616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A4B3835-8EFD-674E-B6DF-8BC6E88F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93" y="1744544"/>
            <a:ext cx="727589" cy="72758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AF4713A-61FC-6048-86FE-140CCBEB9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225233" y="1749407"/>
            <a:ext cx="727591" cy="72759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29D8090-CCEB-2A43-8742-E9EEFE7A1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145" y="1753729"/>
            <a:ext cx="727591" cy="727591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9708B6C-937C-204C-BF86-3D70EF243BC8}"/>
              </a:ext>
            </a:extLst>
          </p:cNvPr>
          <p:cNvSpPr/>
          <p:nvPr/>
        </p:nvSpPr>
        <p:spPr>
          <a:xfrm>
            <a:off x="1364479" y="2044012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BBBDA4-494A-3049-B8CA-6F719EBA1ECF}"/>
              </a:ext>
            </a:extLst>
          </p:cNvPr>
          <p:cNvSpPr txBox="1"/>
          <p:nvPr/>
        </p:nvSpPr>
        <p:spPr>
          <a:xfrm>
            <a:off x="1307268" y="2011734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082D5-4A8E-B645-949D-98095BDCB864}"/>
              </a:ext>
            </a:extLst>
          </p:cNvPr>
          <p:cNvSpPr/>
          <p:nvPr/>
        </p:nvSpPr>
        <p:spPr>
          <a:xfrm>
            <a:off x="3617236" y="2003287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D52614-0A1B-AA48-82A1-31CA5933FD86}"/>
              </a:ext>
            </a:extLst>
          </p:cNvPr>
          <p:cNvSpPr txBox="1"/>
          <p:nvPr/>
        </p:nvSpPr>
        <p:spPr>
          <a:xfrm>
            <a:off x="3580774" y="197762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i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AB46A0A-798D-7E46-B4F3-5CC06FC9F4C7}"/>
              </a:ext>
            </a:extLst>
          </p:cNvPr>
          <p:cNvSpPr/>
          <p:nvPr/>
        </p:nvSpPr>
        <p:spPr>
          <a:xfrm>
            <a:off x="7437584" y="1987744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A182CD-9B7A-0844-B452-3CA78590B6A0}"/>
              </a:ext>
            </a:extLst>
          </p:cNvPr>
          <p:cNvSpPr txBox="1"/>
          <p:nvPr/>
        </p:nvSpPr>
        <p:spPr>
          <a:xfrm>
            <a:off x="7357794" y="1968421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7035518-FF25-0246-8309-105BDE3FFD6A}"/>
              </a:ext>
            </a:extLst>
          </p:cNvPr>
          <p:cNvSpPr/>
          <p:nvPr/>
        </p:nvSpPr>
        <p:spPr>
          <a:xfrm>
            <a:off x="7867990" y="4000040"/>
            <a:ext cx="134844" cy="846343"/>
          </a:xfrm>
          <a:prstGeom prst="roundRect">
            <a:avLst/>
          </a:prstGeom>
          <a:pattFill prst="lgCheck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A1557C-9B62-3741-BA80-62D63E2F5FD6}"/>
              </a:ext>
            </a:extLst>
          </p:cNvPr>
          <p:cNvCxnSpPr>
            <a:cxnSpLocks/>
          </p:cNvCxnSpPr>
          <p:nvPr/>
        </p:nvCxnSpPr>
        <p:spPr>
          <a:xfrm flipV="1">
            <a:off x="7787729" y="3811465"/>
            <a:ext cx="0" cy="104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3B46EF4-E7B5-C541-AC7F-FE8D52D9DF23}"/>
              </a:ext>
            </a:extLst>
          </p:cNvPr>
          <p:cNvSpPr/>
          <p:nvPr/>
        </p:nvSpPr>
        <p:spPr>
          <a:xfrm>
            <a:off x="8091989" y="4126378"/>
            <a:ext cx="134844" cy="720000"/>
          </a:xfrm>
          <a:prstGeom prst="round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565E63-7CCD-0C4F-9DDE-95F83FA4B52C}"/>
              </a:ext>
            </a:extLst>
          </p:cNvPr>
          <p:cNvSpPr/>
          <p:nvPr/>
        </p:nvSpPr>
        <p:spPr>
          <a:xfrm>
            <a:off x="8310635" y="4423207"/>
            <a:ext cx="134844" cy="432000"/>
          </a:xfrm>
          <a:prstGeom prst="roundRect">
            <a:avLst/>
          </a:prstGeom>
          <a:pattFill prst="plaid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3204579-8DA2-044A-9AB1-E9DED2E66BFC}"/>
              </a:ext>
            </a:extLst>
          </p:cNvPr>
          <p:cNvSpPr/>
          <p:nvPr/>
        </p:nvSpPr>
        <p:spPr>
          <a:xfrm>
            <a:off x="8525739" y="4058674"/>
            <a:ext cx="134844" cy="792000"/>
          </a:xfrm>
          <a:prstGeom prst="roundRect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C31DC0-AF5B-C44D-A97B-91A01EF45AB5}"/>
              </a:ext>
            </a:extLst>
          </p:cNvPr>
          <p:cNvCxnSpPr>
            <a:cxnSpLocks/>
          </p:cNvCxnSpPr>
          <p:nvPr/>
        </p:nvCxnSpPr>
        <p:spPr>
          <a:xfrm>
            <a:off x="7778872" y="4851464"/>
            <a:ext cx="1098380" cy="37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647DC47-2171-DE49-9924-44EB78F5EFAB}"/>
              </a:ext>
            </a:extLst>
          </p:cNvPr>
          <p:cNvSpPr txBox="1"/>
          <p:nvPr/>
        </p:nvSpPr>
        <p:spPr>
          <a:xfrm>
            <a:off x="7693458" y="4950463"/>
            <a:ext cx="115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Predictions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22E0EFA-A126-9D45-84C3-7CE6900ED2EA}"/>
              </a:ext>
            </a:extLst>
          </p:cNvPr>
          <p:cNvSpPr/>
          <p:nvPr/>
        </p:nvSpPr>
        <p:spPr>
          <a:xfrm>
            <a:off x="169333" y="6147206"/>
            <a:ext cx="9098845" cy="56855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F7593-6D54-F84E-B1AC-2EB7B91411B8}"/>
              </a:ext>
            </a:extLst>
          </p:cNvPr>
          <p:cNvSpPr txBox="1"/>
          <p:nvPr/>
        </p:nvSpPr>
        <p:spPr>
          <a:xfrm>
            <a:off x="471045" y="62619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Learnable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207E76-7E49-5046-9297-9F2980A3C114}"/>
              </a:ext>
            </a:extLst>
          </p:cNvPr>
          <p:cNvSpPr txBox="1"/>
          <p:nvPr/>
        </p:nvSpPr>
        <p:spPr>
          <a:xfrm>
            <a:off x="1725042" y="6253331"/>
            <a:ext cx="74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Frozen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034E1A-D4EE-4241-B0FC-686A17B64B50}"/>
              </a:ext>
            </a:extLst>
          </p:cNvPr>
          <p:cNvSpPr txBox="1"/>
          <p:nvPr/>
        </p:nvSpPr>
        <p:spPr>
          <a:xfrm>
            <a:off x="1356639" y="62646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❄️</a:t>
            </a:r>
            <a:endParaRPr lang="en-CN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AA1B36-68F8-3041-8988-9C0E3016F165}"/>
              </a:ext>
            </a:extLst>
          </p:cNvPr>
          <p:cNvSpPr txBox="1"/>
          <p:nvPr/>
        </p:nvSpPr>
        <p:spPr>
          <a:xfrm>
            <a:off x="126004" y="6231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🔥</a:t>
            </a:r>
          </a:p>
        </p:txBody>
      </p:sp>
      <p:sp>
        <p:nvSpPr>
          <p:cNvPr id="91" name="Summing Junction 90">
            <a:extLst>
              <a:ext uri="{FF2B5EF4-FFF2-40B4-BE49-F238E27FC236}">
                <a16:creationId xmlns:a16="http://schemas.microsoft.com/office/drawing/2014/main" id="{A81A10D5-551D-144A-8D84-47F9970AC27A}"/>
              </a:ext>
            </a:extLst>
          </p:cNvPr>
          <p:cNvSpPr>
            <a:spLocks noChangeAspect="1"/>
          </p:cNvSpPr>
          <p:nvPr/>
        </p:nvSpPr>
        <p:spPr>
          <a:xfrm>
            <a:off x="6587304" y="6298759"/>
            <a:ext cx="251999" cy="251999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9C1B54-3A89-BE40-833B-7F20525A0F33}"/>
              </a:ext>
            </a:extLst>
          </p:cNvPr>
          <p:cNvSpPr txBox="1"/>
          <p:nvPr/>
        </p:nvSpPr>
        <p:spPr>
          <a:xfrm>
            <a:off x="6824710" y="6261073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Similarity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C08E70-BD88-F944-BF1A-1AA9ECFEF31E}"/>
              </a:ext>
            </a:extLst>
          </p:cNvPr>
          <p:cNvSpPr txBox="1"/>
          <p:nvPr/>
        </p:nvSpPr>
        <p:spPr>
          <a:xfrm>
            <a:off x="4879675" y="625599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Class embeddings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52D55B-99B8-1C41-89AA-12481F4DD62F}"/>
              </a:ext>
            </a:extLst>
          </p:cNvPr>
          <p:cNvSpPr txBox="1"/>
          <p:nvPr/>
        </p:nvSpPr>
        <p:spPr>
          <a:xfrm>
            <a:off x="2747150" y="6261989"/>
            <a:ext cx="148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CN" sz="1600" dirty="0"/>
              <a:t>ontext vectors</a:t>
            </a:r>
          </a:p>
        </p:txBody>
      </p:sp>
      <p:sp>
        <p:nvSpPr>
          <p:cNvPr id="103" name="Summing Junction 102">
            <a:extLst>
              <a:ext uri="{FF2B5EF4-FFF2-40B4-BE49-F238E27FC236}">
                <a16:creationId xmlns:a16="http://schemas.microsoft.com/office/drawing/2014/main" id="{0978F22C-8D55-8142-812E-229455641EB7}"/>
              </a:ext>
            </a:extLst>
          </p:cNvPr>
          <p:cNvSpPr>
            <a:spLocks noChangeAspect="1"/>
          </p:cNvSpPr>
          <p:nvPr/>
        </p:nvSpPr>
        <p:spPr>
          <a:xfrm>
            <a:off x="6845928" y="4381638"/>
            <a:ext cx="306000" cy="306000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CE1260D-8416-0447-88C5-9488415987E4}"/>
              </a:ext>
            </a:extLst>
          </p:cNvPr>
          <p:cNvSpPr/>
          <p:nvPr/>
        </p:nvSpPr>
        <p:spPr>
          <a:xfrm>
            <a:off x="4296807" y="152090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9EDCF6-157C-3842-80AD-23DA5D12C582}"/>
              </a:ext>
            </a:extLst>
          </p:cNvPr>
          <p:cNvSpPr txBox="1"/>
          <p:nvPr/>
        </p:nvSpPr>
        <p:spPr>
          <a:xfrm>
            <a:off x="4267652" y="10930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  <a:endParaRPr lang="en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11BA5-D497-E44D-AE11-900B994345CF}"/>
              </a:ext>
            </a:extLst>
          </p:cNvPr>
          <p:cNvSpPr txBox="1"/>
          <p:nvPr/>
        </p:nvSpPr>
        <p:spPr>
          <a:xfrm>
            <a:off x="2544631" y="185784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...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980F89-D705-4F42-B215-9050B44B27EE}"/>
              </a:ext>
            </a:extLst>
          </p:cNvPr>
          <p:cNvSpPr txBox="1"/>
          <p:nvPr/>
        </p:nvSpPr>
        <p:spPr>
          <a:xfrm>
            <a:off x="6082454" y="18126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...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00BABA7-52C6-E74B-BD78-5845748F7F9F}"/>
              </a:ext>
            </a:extLst>
          </p:cNvPr>
          <p:cNvSpPr/>
          <p:nvPr/>
        </p:nvSpPr>
        <p:spPr>
          <a:xfrm>
            <a:off x="169333" y="3135903"/>
            <a:ext cx="9098845" cy="2846304"/>
          </a:xfrm>
          <a:prstGeom prst="round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680475-6502-854F-AC10-1A0FBA8829E7}"/>
              </a:ext>
            </a:extLst>
          </p:cNvPr>
          <p:cNvCxnSpPr>
            <a:cxnSpLocks/>
          </p:cNvCxnSpPr>
          <p:nvPr/>
        </p:nvCxnSpPr>
        <p:spPr>
          <a:xfrm flipV="1">
            <a:off x="1155519" y="785122"/>
            <a:ext cx="2873446" cy="884053"/>
          </a:xfrm>
          <a:prstGeom prst="straightConnector1">
            <a:avLst/>
          </a:prstGeom>
          <a:ln w="254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ADC674-63D1-6B47-BE5A-B5EB46CDAC88}"/>
              </a:ext>
            </a:extLst>
          </p:cNvPr>
          <p:cNvCxnSpPr>
            <a:cxnSpLocks/>
          </p:cNvCxnSpPr>
          <p:nvPr/>
        </p:nvCxnSpPr>
        <p:spPr>
          <a:xfrm flipV="1">
            <a:off x="4599231" y="1387489"/>
            <a:ext cx="0" cy="280297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2CA7B7-980A-9E41-B716-427A1835A65C}"/>
              </a:ext>
            </a:extLst>
          </p:cNvPr>
          <p:cNvCxnSpPr>
            <a:cxnSpLocks/>
          </p:cNvCxnSpPr>
          <p:nvPr/>
        </p:nvCxnSpPr>
        <p:spPr>
          <a:xfrm flipH="1" flipV="1">
            <a:off x="5169495" y="768147"/>
            <a:ext cx="3244910" cy="87951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81E50DCC-4B04-6C40-BF2B-E817BA4D300C}"/>
              </a:ext>
            </a:extLst>
          </p:cNvPr>
          <p:cNvSpPr/>
          <p:nvPr/>
        </p:nvSpPr>
        <p:spPr>
          <a:xfrm rot="5400000">
            <a:off x="4384240" y="2650333"/>
            <a:ext cx="409575" cy="35316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9" name="Table 11">
                <a:extLst>
                  <a:ext uri="{FF2B5EF4-FFF2-40B4-BE49-F238E27FC236}">
                    <a16:creationId xmlns:a16="http://schemas.microsoft.com/office/drawing/2014/main" id="{52D76109-CDCF-2A4A-9F5F-661E9FC6B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356674"/>
                  </p:ext>
                </p:extLst>
              </p:nvPr>
            </p:nvGraphicFramePr>
            <p:xfrm>
              <a:off x="2468608" y="6236077"/>
              <a:ext cx="294746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9" name="Table 11">
                <a:extLst>
                  <a:ext uri="{FF2B5EF4-FFF2-40B4-BE49-F238E27FC236}">
                    <a16:creationId xmlns:a16="http://schemas.microsoft.com/office/drawing/2014/main" id="{52D76109-CDCF-2A4A-9F5F-661E9FC6B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356674"/>
                  </p:ext>
                </p:extLst>
              </p:nvPr>
            </p:nvGraphicFramePr>
            <p:xfrm>
              <a:off x="2468608" y="6236077"/>
              <a:ext cx="294746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8"/>
                          <a:stretch>
                            <a:fillRect l="-4167" t="-3333" r="-8333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0" name="Table 18">
            <a:extLst>
              <a:ext uri="{FF2B5EF4-FFF2-40B4-BE49-F238E27FC236}">
                <a16:creationId xmlns:a16="http://schemas.microsoft.com/office/drawing/2014/main" id="{14EF29F2-0AE4-7646-ADD4-943FBF19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01082"/>
              </p:ext>
            </p:extLst>
          </p:nvPr>
        </p:nvGraphicFramePr>
        <p:xfrm>
          <a:off x="4239684" y="6242605"/>
          <a:ext cx="645125" cy="37732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645125">
                  <a:extLst>
                    <a:ext uri="{9D8B030D-6E8A-4147-A177-3AD203B41FA5}">
                      <a16:colId xmlns:a16="http://schemas.microsoft.com/office/drawing/2014/main" val="950851031"/>
                    </a:ext>
                  </a:extLst>
                </a:gridCol>
              </a:tblGrid>
              <a:tr h="377327">
                <a:tc>
                  <a:txBody>
                    <a:bodyPr/>
                    <a:lstStyle/>
                    <a:p>
                      <a:r>
                        <a:rPr lang="en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270682"/>
                  </a:ext>
                </a:extLst>
              </a:tr>
            </a:tbl>
          </a:graphicData>
        </a:graphic>
      </p:graphicFrame>
      <p:sp>
        <p:nvSpPr>
          <p:cNvPr id="161" name="Rectangle 160">
            <a:extLst>
              <a:ext uri="{FF2B5EF4-FFF2-40B4-BE49-F238E27FC236}">
                <a16:creationId xmlns:a16="http://schemas.microsoft.com/office/drawing/2014/main" id="{6544B23E-6475-B94E-8046-A51AED2E0A3F}"/>
              </a:ext>
            </a:extLst>
          </p:cNvPr>
          <p:cNvSpPr/>
          <p:nvPr/>
        </p:nvSpPr>
        <p:spPr>
          <a:xfrm>
            <a:off x="7806078" y="6279917"/>
            <a:ext cx="263420" cy="3033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2FCF48-472B-8441-95D3-B8DADAB650E7}"/>
              </a:ext>
            </a:extLst>
          </p:cNvPr>
          <p:cNvSpPr txBox="1"/>
          <p:nvPr/>
        </p:nvSpPr>
        <p:spPr>
          <a:xfrm>
            <a:off x="8101016" y="6267279"/>
            <a:ext cx="1177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Transmitted</a:t>
            </a:r>
          </a:p>
        </p:txBody>
      </p:sp>
    </p:spTree>
    <p:extLst>
      <p:ext uri="{BB962C8B-B14F-4D97-AF65-F5344CB8AC3E}">
        <p14:creationId xmlns:p14="http://schemas.microsoft.com/office/powerpoint/2010/main" val="265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43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 Dongping</dc:creator>
  <cp:lastModifiedBy>Liao Dongping</cp:lastModifiedBy>
  <cp:revision>210</cp:revision>
  <dcterms:created xsi:type="dcterms:W3CDTF">2024-07-22T08:20:23Z</dcterms:created>
  <dcterms:modified xsi:type="dcterms:W3CDTF">2024-08-17T09:28:12Z</dcterms:modified>
</cp:coreProperties>
</file>