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16" autoAdjust="0"/>
  </p:normalViewPr>
  <p:slideViewPr>
    <p:cSldViewPr snapToGrid="0">
      <p:cViewPr varScale="1"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144F2-8F91-48BA-A55F-B3878847576D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3D195-9DF6-4B4B-B18E-EA6B597AB9E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06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several aspects of human cognition into account: In particular, that</a:t>
            </a:r>
          </a:p>
          <a:p>
            <a:r>
              <a:rPr lang="en-US" dirty="0"/>
              <a:t>1) Human working memory is limited,</a:t>
            </a:r>
          </a:p>
          <a:p>
            <a:r>
              <a:rPr lang="en-US" dirty="0"/>
              <a:t>2) Human pattern matching abilities are finely tuned,</a:t>
            </a:r>
          </a:p>
          <a:p>
            <a:r>
              <a:rPr lang="en-US" dirty="0"/>
              <a:t>3) and human attention span is short.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serves to make each piece of the program easier to understand in the same way that breaking up a scientific paper using sections and paragraphs makes it easier to read.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3D195-9DF6-4B4B-B18E-EA6B597AB9E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50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Bad </a:t>
            </a:r>
            <a:r>
              <a:rPr lang="de-CH" dirty="0" err="1"/>
              <a:t>naming</a:t>
            </a:r>
            <a:r>
              <a:rPr lang="de-CH" dirty="0"/>
              <a:t> versus</a:t>
            </a:r>
          </a:p>
          <a:p>
            <a:r>
              <a:rPr lang="de-CH" dirty="0"/>
              <a:t>Half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naming</a:t>
            </a:r>
            <a:r>
              <a:rPr lang="de-CH" dirty="0"/>
              <a:t> versus</a:t>
            </a:r>
          </a:p>
          <a:p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naming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3D195-9DF6-4B4B-B18E-EA6B597AB9E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52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different parts of a scientific paper used different formatting and capitalization, it would make that paper more difficult to read. It’s the same with code.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3D195-9DF6-4B4B-B18E-EA6B597AB9E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100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5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70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76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376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46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129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73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471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345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74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77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52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2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3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4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C6A22-709E-48F0-8062-71B4CD861DA9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E5A7D0-D6DF-4A63-AC33-85247BDA61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0EE1C-0F50-4377-BFA4-8D0B3FAF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Best Practice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82B41C-1117-4114-BD0C-9AA0C1802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1) Write </a:t>
            </a:r>
            <a:r>
              <a:rPr lang="de-CH" dirty="0" err="1"/>
              <a:t>programs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, not </a:t>
            </a:r>
            <a:r>
              <a:rPr lang="de-CH" dirty="0" err="1"/>
              <a:t>computers</a:t>
            </a:r>
            <a:endParaRPr lang="de-CH" dirty="0"/>
          </a:p>
          <a:p>
            <a:r>
              <a:rPr lang="de-CH" dirty="0"/>
              <a:t>2)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computer</a:t>
            </a:r>
            <a:r>
              <a:rPr lang="de-CH" dirty="0"/>
              <a:t> do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23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A410-A6FD-48D7-8E03-D568E43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1) </a:t>
            </a:r>
            <a:r>
              <a:rPr lang="en-US" dirty="0"/>
              <a:t>A program should not require its readers to hold more than a handful of facts in memory at once</a:t>
            </a:r>
            <a:br>
              <a:rPr lang="en-US" dirty="0"/>
            </a:b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DC9CB-536B-4927-A9BA-486904E23C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Break programs up into easily understood functions</a:t>
            </a:r>
          </a:p>
          <a:p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spaghetti</a:t>
            </a:r>
            <a:r>
              <a:rPr lang="de-CH" dirty="0"/>
              <a:t> code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B9E2A3-EB8E-4747-B854-A3E50766F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18" y="2160588"/>
            <a:ext cx="3353863" cy="3881437"/>
          </a:xfrm>
        </p:spPr>
      </p:pic>
    </p:spTree>
    <p:extLst>
      <p:ext uri="{BB962C8B-B14F-4D97-AF65-F5344CB8AC3E}">
        <p14:creationId xmlns:p14="http://schemas.microsoft.com/office/powerpoint/2010/main" val="319671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A410-A6FD-48D7-8E03-D568E43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1)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names</a:t>
            </a:r>
            <a:r>
              <a:rPr lang="de-CH" dirty="0"/>
              <a:t> </a:t>
            </a:r>
            <a:r>
              <a:rPr lang="de-CH" dirty="0" err="1"/>
              <a:t>consistent</a:t>
            </a:r>
            <a:r>
              <a:rPr lang="de-CH" dirty="0"/>
              <a:t>, </a:t>
            </a:r>
            <a:r>
              <a:rPr lang="de-CH" dirty="0" err="1"/>
              <a:t>distinctive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/>
              <a:t>and </a:t>
            </a:r>
            <a:r>
              <a:rPr lang="de-CH" dirty="0" err="1"/>
              <a:t>meaningful</a:t>
            </a:r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A412170-A319-4322-B4D8-232A3783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22240"/>
            <a:ext cx="7983877" cy="158214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5EBB44D-4869-49EE-9845-A4877ED4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3663394"/>
            <a:ext cx="7983877" cy="206684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009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A410-A6FD-48D7-8E03-D568E43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1) M</a:t>
            </a:r>
            <a:r>
              <a:rPr lang="en-US" dirty="0" err="1"/>
              <a:t>ake</a:t>
            </a:r>
            <a:r>
              <a:rPr lang="en-US" dirty="0"/>
              <a:t> code style and formatting</a:t>
            </a:r>
            <a:br>
              <a:rPr lang="en-US" dirty="0"/>
            </a:br>
            <a:r>
              <a:rPr lang="de-CH" dirty="0" err="1"/>
              <a:t>consistent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0A90-CD85-411F-8E6B-ACCDA11D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 same </a:t>
            </a:r>
            <a:r>
              <a:rPr lang="de-CH" dirty="0" err="1"/>
              <a:t>indentation</a:t>
            </a:r>
            <a:r>
              <a:rPr lang="de-CH" dirty="0"/>
              <a:t> </a:t>
            </a:r>
            <a:r>
              <a:rPr lang="de-CH" dirty="0" err="1"/>
              <a:t>everywhere</a:t>
            </a:r>
            <a:endParaRPr lang="de-CH" dirty="0"/>
          </a:p>
          <a:p>
            <a:r>
              <a:rPr lang="de-CH" dirty="0"/>
              <a:t>Same </a:t>
            </a:r>
            <a:r>
              <a:rPr lang="de-CH" dirty="0" err="1"/>
              <a:t>capitalization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4A4F37-EDAD-42C4-8CF7-7F73EEE3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33475"/>
            <a:ext cx="6453272" cy="167060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D52F071-BF91-49F9-9856-34F2768A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900145"/>
            <a:ext cx="6453272" cy="166321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92736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A410-A6FD-48D7-8E03-D568E43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2) </a:t>
            </a:r>
            <a:r>
              <a:rPr lang="en-US" dirty="0"/>
              <a:t>Make the computer repeat tasks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B7DC49-49FD-4C2D-9432-ED3F0851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5109"/>
            <a:ext cx="7114936" cy="4743291"/>
          </a:xfrm>
        </p:spPr>
      </p:pic>
    </p:spTree>
    <p:extLst>
      <p:ext uri="{BB962C8B-B14F-4D97-AF65-F5344CB8AC3E}">
        <p14:creationId xmlns:p14="http://schemas.microsoft.com/office/powerpoint/2010/main" val="53853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A410-A6FD-48D7-8E03-D568E43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2) </a:t>
            </a:r>
            <a:r>
              <a:rPr lang="en-US" dirty="0"/>
              <a:t>Save recent commands in a file for re-use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C2609A-2424-47A1-813C-6FB254E9B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99" y="2160588"/>
            <a:ext cx="7224039" cy="3881437"/>
          </a:xfrm>
        </p:spPr>
      </p:pic>
    </p:spTree>
    <p:extLst>
      <p:ext uri="{BB962C8B-B14F-4D97-AF65-F5344CB8AC3E}">
        <p14:creationId xmlns:p14="http://schemas.microsoft.com/office/powerpoint/2010/main" val="183089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A410-A6FD-48D7-8E03-D568E43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2) </a:t>
            </a:r>
            <a:r>
              <a:rPr lang="en-US" dirty="0"/>
              <a:t>Use a build tool to automate workflows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853B3F-4EC5-433E-9D9D-5D6474605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02" y="2160588"/>
            <a:ext cx="8195033" cy="3881437"/>
          </a:xfrm>
        </p:spPr>
      </p:pic>
    </p:spTree>
    <p:extLst>
      <p:ext uri="{BB962C8B-B14F-4D97-AF65-F5344CB8AC3E}">
        <p14:creationId xmlns:p14="http://schemas.microsoft.com/office/powerpoint/2010/main" val="2296055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212</Words>
  <Application>Microsoft Office PowerPoint</Application>
  <PresentationFormat>Breitbild</PresentationFormat>
  <Paragraphs>26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Best Practice</vt:lpstr>
      <vt:lpstr>1) A program should not require its readers to hold more than a handful of facts in memory at once </vt:lpstr>
      <vt:lpstr>1) Make names consistent, distinctive, and meaningful</vt:lpstr>
      <vt:lpstr>1) Make code style and formatting consistent</vt:lpstr>
      <vt:lpstr>2) Make the computer repeat tasks</vt:lpstr>
      <vt:lpstr>2) Save recent commands in a file for re-use</vt:lpstr>
      <vt:lpstr>2) Use a build tool to automate workflows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</dc:title>
  <dc:creator>Marco Schaub</dc:creator>
  <cp:lastModifiedBy>Marco Schaub</cp:lastModifiedBy>
  <cp:revision>9</cp:revision>
  <dcterms:created xsi:type="dcterms:W3CDTF">2019-06-11T09:44:20Z</dcterms:created>
  <dcterms:modified xsi:type="dcterms:W3CDTF">2019-06-11T10:26:58Z</dcterms:modified>
</cp:coreProperties>
</file>