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E538E3B-6512-4D6B-909E-EDE90A5A37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Kickstarter Projects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1910D5-E3B1-408A-AC74-BCBA5AAA0B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0245-D638-4481-8F9B-5759D1279C3A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0A662B-88FC-487C-A7FF-FE501204C6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803B25-0E42-480E-9BBC-A75F758542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CD60-DCEB-48ED-B6DA-90D58C0895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923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Kickstarter Projects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71F77-9C91-4CCA-A83F-45CA3DFF280B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7BE50-5A00-4C31-88CC-3F16F7B7B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48628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F3ADC-E912-4841-8A87-1C12E556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D1522A-806A-41B5-A7C0-36EF2EFF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98C68-8E13-45C7-9CBF-C696D93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8DB45-7000-489E-841C-2CB041C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A04F0-1FBA-4A34-AB74-B3CF3156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557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75553-904C-419C-8BD7-2824E8B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5C2652-72B3-42D9-BF41-619A4E01A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C30B9-9664-4BC9-9C94-F858E4FE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D58A4-9E51-43A9-9A84-FDDAD5C8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1704F-B7C0-418B-B7A6-081AEAA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8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A35D57-FD8E-4245-89B4-D263A9F2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A5326E-DBCD-42F0-85BB-5B81E19B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8D691-0DE0-43A9-B292-AC2561A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B37B7-17E1-439D-BEE6-048489FC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89177-3802-46CC-81B2-D04F9E35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755D7-8536-41B0-8C12-4517F4D6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26920-1614-43F9-A469-F19D30F0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75220-2FA9-45AE-A710-0C9FB888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209BD-0B1E-4EBB-ADF9-23FEA5E2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803A3-0821-4AC7-85F7-D8252D14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1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0E72-4346-470D-B3A2-428A1580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1D228-F7AD-4D2F-906F-4E16F38C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959E9-BBB0-42DF-AEFD-3F026011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97E1A-45D7-4CC6-986C-ABF8F5D9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B1E4E-47A8-45A0-961C-7C2548C5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53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9743E-0D10-4291-8158-86D0685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AD827-B8A8-4025-86D9-C89B18FE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7507C7-6AFC-4AC8-8426-996488DE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CACE3-32B6-4E7B-AFD1-54AA1F3D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93FDE-CBF6-4226-B714-0C150ECF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F5A911-7322-4A78-A49F-5FF9355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94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C4D4F-5C81-48F2-B881-8AA7CEB9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CB23A-847B-46BD-AAB7-FC19AF6B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E18EFD-67CE-4287-AF55-F14BFC97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33DB5-A43C-408B-9D20-872EA826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1FB6B4-116A-4160-9628-58EE04B6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908376-8141-4D76-8893-375BAC6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BF2650-7C0C-4A01-A1BB-798AADE6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C8097D-EA40-4B80-9CE1-ECDE27AA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672E9-7BFE-44FF-8009-581215DB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677A77-2E54-4DAD-84EE-5E1BC65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70060-1E70-4384-BFF5-6FA86C49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B12613-60D5-499A-BA9B-AA44B73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48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7A8101-2202-4EF5-9721-03B7629F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3EE04F-2A41-4765-AC54-A127F84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BE9D6B-CD24-43DE-8BFA-068C4493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B9666-690E-46CA-BDA6-80EBBEE6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9B1C2-9B96-4D9C-896E-14A1692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7582F5-3170-4332-A622-95C9E057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0F816-BA25-4157-ABC2-9FC70187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5D682-24DE-4F81-B4D6-CCF7448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29A017-CB2D-4111-B013-224E8207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199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12DC-DE9E-4E52-B8CC-E646F9C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7E957-AEAE-4D42-BF52-B5B0836A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469B7C-33D0-49C7-9284-B3ECBF19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BB508C-25A9-45CE-9C1C-C15335D5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CCDC8-3A2E-47FB-B156-76BD308C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5654F-4138-459F-BFED-0DDE721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78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C58FD-0B89-4703-BE0A-7169391D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A7FDC-82AC-4353-9EF6-0FB7AA15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165B6-3F6A-498D-9A8B-F71F775B4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704A-521A-4CD5-BF6C-AA4BD638CB34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36281-2647-40F4-A54D-D3B17E073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C7312-2EAA-437D-81C8-7C1A9BC5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A94CE-607E-42B5-9BCE-7AF27890B9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3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AC98EAF-5469-444E-9A6D-329611043D3E}"/>
              </a:ext>
            </a:extLst>
          </p:cNvPr>
          <p:cNvGrpSpPr/>
          <p:nvPr/>
        </p:nvGrpSpPr>
        <p:grpSpPr>
          <a:xfrm>
            <a:off x="3129603" y="2380"/>
            <a:ext cx="2928996" cy="2403330"/>
            <a:chOff x="3129603" y="2380"/>
            <a:chExt cx="2928996" cy="240333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22CA558-BCA5-4BA2-A8E0-C06F641E1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9603" y="215443"/>
              <a:ext cx="2928996" cy="2190267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8C1AC50-DAE7-4CE4-B549-F19DA9E70D6F}"/>
                </a:ext>
              </a:extLst>
            </p:cNvPr>
            <p:cNvSpPr txBox="1"/>
            <p:nvPr/>
          </p:nvSpPr>
          <p:spPr>
            <a:xfrm>
              <a:off x="4077194" y="2380"/>
              <a:ext cx="10887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b="1" u="sng" dirty="0" err="1">
                  <a:solidFill>
                    <a:srgbClr val="92D050"/>
                  </a:solidFill>
                </a:rPr>
                <a:t>Successful</a:t>
              </a:r>
              <a:r>
                <a:rPr lang="de-CH" sz="900" b="1" u="sng" dirty="0">
                  <a:solidFill>
                    <a:srgbClr val="92D050"/>
                  </a:solidFill>
                </a:rPr>
                <a:t> Projects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5F3A68-3B9A-4052-90F0-BDB3C49A4AD5}"/>
              </a:ext>
            </a:extLst>
          </p:cNvPr>
          <p:cNvGrpSpPr/>
          <p:nvPr/>
        </p:nvGrpSpPr>
        <p:grpSpPr>
          <a:xfrm>
            <a:off x="35512" y="2380"/>
            <a:ext cx="2993797" cy="2403330"/>
            <a:chOff x="35512" y="2380"/>
            <a:chExt cx="2993797" cy="240333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3764287-0EB6-4C48-A061-0C8E9FF7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12" y="215443"/>
              <a:ext cx="2993797" cy="219026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36E6107-0A2B-4896-A0D4-4A6BAE53ABD9}"/>
                </a:ext>
              </a:extLst>
            </p:cNvPr>
            <p:cNvSpPr txBox="1"/>
            <p:nvPr/>
          </p:nvSpPr>
          <p:spPr>
            <a:xfrm>
              <a:off x="1214197" y="2380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b="1" u="sng" dirty="0">
                  <a:solidFill>
                    <a:schemeClr val="bg1">
                      <a:lumMod val="65000"/>
                    </a:schemeClr>
                  </a:solidFill>
                </a:rPr>
                <a:t>Working Set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16E9AD-6451-4A90-822E-F4FBBF722983}"/>
              </a:ext>
            </a:extLst>
          </p:cNvPr>
          <p:cNvGrpSpPr/>
          <p:nvPr/>
        </p:nvGrpSpPr>
        <p:grpSpPr>
          <a:xfrm>
            <a:off x="6158893" y="2380"/>
            <a:ext cx="2968303" cy="2403331"/>
            <a:chOff x="6158893" y="2380"/>
            <a:chExt cx="2968303" cy="2403331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986118-F81F-4294-91E4-2BB05BD7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8893" y="215444"/>
              <a:ext cx="2968303" cy="2190267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3F92E09-01F5-4809-BC1C-A887660FC69E}"/>
                </a:ext>
              </a:extLst>
            </p:cNvPr>
            <p:cNvSpPr txBox="1"/>
            <p:nvPr/>
          </p:nvSpPr>
          <p:spPr>
            <a:xfrm>
              <a:off x="7200454" y="2380"/>
              <a:ext cx="8851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b="1" u="sng" dirty="0" err="1">
                  <a:solidFill>
                    <a:srgbClr val="FFC000"/>
                  </a:solidFill>
                </a:rPr>
                <a:t>Failed</a:t>
              </a:r>
              <a:r>
                <a:rPr lang="de-CH" sz="900" b="1" u="sng" dirty="0">
                  <a:solidFill>
                    <a:srgbClr val="FFC000"/>
                  </a:solidFill>
                </a:rPr>
                <a:t> Projects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C58F98B-0C36-466B-8D56-50F43970DD81}"/>
              </a:ext>
            </a:extLst>
          </p:cNvPr>
          <p:cNvGrpSpPr/>
          <p:nvPr/>
        </p:nvGrpSpPr>
        <p:grpSpPr>
          <a:xfrm>
            <a:off x="9227491" y="4759"/>
            <a:ext cx="2928997" cy="2400951"/>
            <a:chOff x="9227491" y="4759"/>
            <a:chExt cx="2928997" cy="240095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3FC11CB-794B-450A-97E8-1B721A467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7491" y="207331"/>
              <a:ext cx="2928997" cy="219837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FA4073B-0FB2-43B5-839E-E1ABF735349E}"/>
                </a:ext>
              </a:extLst>
            </p:cNvPr>
            <p:cNvSpPr txBox="1"/>
            <p:nvPr/>
          </p:nvSpPr>
          <p:spPr>
            <a:xfrm>
              <a:off x="10175661" y="4759"/>
              <a:ext cx="10326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b="1" u="sng" dirty="0" err="1">
                  <a:solidFill>
                    <a:srgbClr val="0070C0"/>
                  </a:solidFill>
                </a:rPr>
                <a:t>Canceled</a:t>
              </a:r>
              <a:r>
                <a:rPr lang="de-CH" sz="900" b="1" u="sng" dirty="0">
                  <a:solidFill>
                    <a:srgbClr val="0070C0"/>
                  </a:solidFill>
                </a:rPr>
                <a:t> Projects</a:t>
              </a:r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75040C64-8580-4A16-98B7-6A2A6859E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773"/>
            <a:ext cx="3029308" cy="28559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5A3F156-F5E7-4A30-AD74-1F470CEB3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603" y="2618773"/>
            <a:ext cx="2949568" cy="285599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1BD0CF3-135D-493B-93E6-3D9F92615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354" y="2629699"/>
            <a:ext cx="2950505" cy="28559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2870E00-A3A4-4A25-BF74-73EEDA3B06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233" y="2629699"/>
            <a:ext cx="3008255" cy="285599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3849BBC-6BEE-45F2-B6A3-4A67849D211E}"/>
              </a:ext>
            </a:extLst>
          </p:cNvPr>
          <p:cNvSpPr txBox="1"/>
          <p:nvPr/>
        </p:nvSpPr>
        <p:spPr>
          <a:xfrm flipH="1">
            <a:off x="137159" y="5485689"/>
            <a:ext cx="2892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000" dirty="0"/>
              <a:t>The diagonal </a:t>
            </a:r>
            <a:r>
              <a:rPr lang="de-CH" sz="1000" dirty="0" err="1"/>
              <a:t>is</a:t>
            </a:r>
            <a:r>
              <a:rPr lang="de-CH" sz="1000" dirty="0"/>
              <a:t> not </a:t>
            </a:r>
            <a:r>
              <a:rPr lang="de-CH" sz="1000" dirty="0" err="1"/>
              <a:t>surprising</a:t>
            </a:r>
            <a:r>
              <a:rPr lang="de-CH" sz="1000" dirty="0"/>
              <a:t> </a:t>
            </a:r>
            <a:r>
              <a:rPr lang="de-CH" sz="1000" dirty="0" err="1"/>
              <a:t>as</a:t>
            </a:r>
            <a:r>
              <a:rPr lang="de-CH" sz="1000" dirty="0"/>
              <a:t> </a:t>
            </a:r>
            <a:r>
              <a:rPr lang="de-CH" sz="1000" dirty="0" err="1"/>
              <a:t>this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per </a:t>
            </a:r>
            <a:r>
              <a:rPr lang="de-CH" sz="1000" dirty="0" err="1"/>
              <a:t>definition</a:t>
            </a:r>
            <a:r>
              <a:rPr lang="de-CH" sz="1000" dirty="0"/>
              <a:t>. </a:t>
            </a:r>
            <a:r>
              <a:rPr lang="de-CH" sz="1000" dirty="0" err="1"/>
              <a:t>Interesting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</a:t>
            </a:r>
            <a:r>
              <a:rPr lang="de-CH" sz="1000" dirty="0" err="1"/>
              <a:t>that</a:t>
            </a:r>
            <a:r>
              <a:rPr lang="de-CH" sz="1000" dirty="0"/>
              <a:t> </a:t>
            </a:r>
            <a:r>
              <a:rPr lang="de-CH" sz="1000" dirty="0" err="1"/>
              <a:t>we</a:t>
            </a:r>
            <a:r>
              <a:rPr lang="de-CH" sz="1000" dirty="0"/>
              <a:t> </a:t>
            </a:r>
            <a:r>
              <a:rPr lang="de-CH" sz="1000" dirty="0" err="1"/>
              <a:t>can</a:t>
            </a:r>
            <a:r>
              <a:rPr lang="de-CH" sz="1000" dirty="0"/>
              <a:t> </a:t>
            </a:r>
            <a:r>
              <a:rPr lang="de-CH" sz="1000" dirty="0" err="1"/>
              <a:t>see</a:t>
            </a:r>
            <a:r>
              <a:rPr lang="de-CH" sz="1000" dirty="0"/>
              <a:t> </a:t>
            </a:r>
            <a:r>
              <a:rPr lang="de-CH" sz="1000" dirty="0" err="1"/>
              <a:t>that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majority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successful</a:t>
            </a:r>
            <a:r>
              <a:rPr lang="de-CH" sz="1000" dirty="0"/>
              <a:t> </a:t>
            </a:r>
            <a:r>
              <a:rPr lang="de-CH" sz="1000" dirty="0" err="1"/>
              <a:t>projects</a:t>
            </a:r>
            <a:r>
              <a:rPr lang="de-CH" sz="1000" dirty="0"/>
              <a:t> </a:t>
            </a:r>
            <a:r>
              <a:rPr lang="de-CH" sz="1000" dirty="0" err="1"/>
              <a:t>has</a:t>
            </a:r>
            <a:r>
              <a:rPr lang="de-CH" sz="1000" dirty="0"/>
              <a:t> </a:t>
            </a:r>
            <a:r>
              <a:rPr lang="de-CH" sz="1000" dirty="0" err="1"/>
              <a:t>low</a:t>
            </a:r>
            <a:r>
              <a:rPr lang="de-CH" sz="1000" dirty="0"/>
              <a:t> </a:t>
            </a:r>
            <a:r>
              <a:rPr lang="de-CH" sz="1000" dirty="0" err="1"/>
              <a:t>funding</a:t>
            </a:r>
            <a:r>
              <a:rPr lang="de-CH" sz="1000" dirty="0"/>
              <a:t> </a:t>
            </a:r>
            <a:r>
              <a:rPr lang="de-CH" sz="1000" dirty="0" err="1"/>
              <a:t>goals</a:t>
            </a:r>
            <a:r>
              <a:rPr lang="de-CH" sz="1000" dirty="0"/>
              <a:t> (</a:t>
            </a:r>
            <a:r>
              <a:rPr lang="de-CH" sz="1000" dirty="0" err="1"/>
              <a:t>compare</a:t>
            </a:r>
            <a:r>
              <a:rPr lang="de-CH" sz="1000" dirty="0"/>
              <a:t> </a:t>
            </a:r>
            <a:r>
              <a:rPr lang="de-CH" sz="1000" dirty="0" err="1"/>
              <a:t>stats</a:t>
            </a:r>
            <a:r>
              <a:rPr lang="de-CH" sz="1000" dirty="0"/>
              <a:t>) and </a:t>
            </a:r>
            <a:r>
              <a:rPr lang="de-CH" sz="1000" dirty="0" err="1"/>
              <a:t>some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those</a:t>
            </a:r>
            <a:r>
              <a:rPr lang="de-CH" sz="1000" dirty="0"/>
              <a:t> </a:t>
            </a:r>
            <a:r>
              <a:rPr lang="de-CH" sz="1000" dirty="0" err="1"/>
              <a:t>did</a:t>
            </a:r>
            <a:r>
              <a:rPr lang="de-CH" sz="1000" dirty="0"/>
              <a:t> </a:t>
            </a:r>
            <a:r>
              <a:rPr lang="de-CH" sz="1000" dirty="0" err="1"/>
              <a:t>incredibly</a:t>
            </a:r>
            <a:r>
              <a:rPr lang="de-CH" sz="1000" dirty="0"/>
              <a:t> </a:t>
            </a:r>
            <a:r>
              <a:rPr lang="de-CH" sz="1000" dirty="0" err="1"/>
              <a:t>well</a:t>
            </a:r>
            <a:r>
              <a:rPr lang="de-CH" sz="1000" dirty="0"/>
              <a:t>. Also </a:t>
            </a:r>
            <a:r>
              <a:rPr lang="de-CH" sz="1000" dirty="0" err="1"/>
              <a:t>noteworthy</a:t>
            </a:r>
            <a:r>
              <a:rPr lang="de-CH" sz="1000" dirty="0"/>
              <a:t> </a:t>
            </a:r>
            <a:r>
              <a:rPr lang="de-CH" sz="1000" dirty="0" err="1"/>
              <a:t>are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«human </a:t>
            </a:r>
            <a:r>
              <a:rPr lang="de-CH" sz="1000" dirty="0" err="1"/>
              <a:t>lines</a:t>
            </a:r>
            <a:r>
              <a:rPr lang="de-CH" sz="1000" dirty="0"/>
              <a:t>» at </a:t>
            </a:r>
            <a:r>
              <a:rPr lang="de-CH" sz="1000" dirty="0" err="1"/>
              <a:t>the</a:t>
            </a:r>
            <a:r>
              <a:rPr lang="de-CH" sz="1000" dirty="0"/>
              <a:t> 5k </a:t>
            </a:r>
            <a:r>
              <a:rPr lang="de-CH" sz="1000" dirty="0" err="1"/>
              <a:t>axes</a:t>
            </a:r>
            <a:r>
              <a:rPr lang="de-CH" sz="1000" dirty="0"/>
              <a:t> and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oddball</a:t>
            </a:r>
            <a:r>
              <a:rPr lang="de-CH" sz="1000" dirty="0"/>
              <a:t> </a:t>
            </a:r>
            <a:r>
              <a:rPr lang="de-CH" sz="1000" dirty="0" err="1"/>
              <a:t>nature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canceled</a:t>
            </a:r>
            <a:r>
              <a:rPr lang="de-CH" sz="1000" dirty="0"/>
              <a:t> </a:t>
            </a:r>
            <a:r>
              <a:rPr lang="de-CH" sz="1000" dirty="0" err="1"/>
              <a:t>projects</a:t>
            </a:r>
            <a:r>
              <a:rPr lang="de-CH" sz="1000" dirty="0"/>
              <a:t>, </a:t>
            </a:r>
            <a:r>
              <a:rPr lang="de-CH" sz="1000" dirty="0" err="1"/>
              <a:t>which</a:t>
            </a:r>
            <a:r>
              <a:rPr lang="de-CH" sz="1000" dirty="0"/>
              <a:t> </a:t>
            </a:r>
            <a:r>
              <a:rPr lang="de-CH" sz="1000" dirty="0" err="1"/>
              <a:t>warrants</a:t>
            </a:r>
            <a:r>
              <a:rPr lang="de-CH" sz="1000" dirty="0"/>
              <a:t> </a:t>
            </a:r>
            <a:r>
              <a:rPr lang="de-CH" sz="1000" dirty="0" err="1"/>
              <a:t>further</a:t>
            </a:r>
            <a:r>
              <a:rPr lang="de-CH" sz="1000" dirty="0"/>
              <a:t> </a:t>
            </a:r>
            <a:r>
              <a:rPr lang="de-CH" sz="1000" dirty="0" err="1"/>
              <a:t>study</a:t>
            </a:r>
            <a:r>
              <a:rPr lang="de-CH" sz="1000" dirty="0"/>
              <a:t>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97B622-BC1F-4351-8E77-6F10CDA68385}"/>
              </a:ext>
            </a:extLst>
          </p:cNvPr>
          <p:cNvSpPr txBox="1"/>
          <p:nvPr/>
        </p:nvSpPr>
        <p:spPr>
          <a:xfrm flipH="1">
            <a:off x="3175498" y="5485689"/>
            <a:ext cx="5899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000" dirty="0" err="1"/>
              <a:t>What</a:t>
            </a:r>
            <a:r>
              <a:rPr lang="de-CH" sz="1000" dirty="0"/>
              <a:t> </a:t>
            </a:r>
            <a:r>
              <a:rPr lang="de-CH" sz="1000" dirty="0" err="1"/>
              <a:t>these</a:t>
            </a:r>
            <a:r>
              <a:rPr lang="de-CH" sz="1000" dirty="0"/>
              <a:t> </a:t>
            </a:r>
            <a:r>
              <a:rPr lang="de-CH" sz="1000" dirty="0" err="1"/>
              <a:t>graphs</a:t>
            </a:r>
            <a:r>
              <a:rPr lang="de-CH" sz="1000" dirty="0"/>
              <a:t> </a:t>
            </a:r>
            <a:r>
              <a:rPr lang="de-CH" sz="1000" dirty="0" err="1"/>
              <a:t>beautifully</a:t>
            </a:r>
            <a:r>
              <a:rPr lang="de-CH" sz="1000" dirty="0"/>
              <a:t> </a:t>
            </a:r>
            <a:r>
              <a:rPr lang="de-CH" sz="1000" dirty="0" err="1"/>
              <a:t>illustrate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</a:t>
            </a:r>
            <a:r>
              <a:rPr lang="de-CH" sz="1000" dirty="0" err="1"/>
              <a:t>that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successful</a:t>
            </a:r>
            <a:r>
              <a:rPr lang="de-CH" sz="1000" dirty="0"/>
              <a:t> </a:t>
            </a:r>
            <a:r>
              <a:rPr lang="de-CH" sz="1000" dirty="0" err="1"/>
              <a:t>projects</a:t>
            </a:r>
            <a:r>
              <a:rPr lang="de-CH" sz="1000" dirty="0"/>
              <a:t> </a:t>
            </a:r>
            <a:r>
              <a:rPr lang="de-CH" sz="1000" dirty="0" err="1"/>
              <a:t>didn’t</a:t>
            </a:r>
            <a:r>
              <a:rPr lang="de-CH" sz="1000" dirty="0"/>
              <a:t> </a:t>
            </a:r>
            <a:r>
              <a:rPr lang="de-CH" sz="1000" dirty="0" err="1"/>
              <a:t>necessarily</a:t>
            </a:r>
            <a:r>
              <a:rPr lang="de-CH" sz="1000" dirty="0"/>
              <a:t> </a:t>
            </a:r>
            <a:r>
              <a:rPr lang="de-CH" sz="1000" dirty="0" err="1"/>
              <a:t>garner</a:t>
            </a:r>
            <a:r>
              <a:rPr lang="de-CH" sz="1000" dirty="0"/>
              <a:t> </a:t>
            </a:r>
            <a:r>
              <a:rPr lang="de-CH" sz="1000" dirty="0" err="1"/>
              <a:t>huge</a:t>
            </a:r>
            <a:r>
              <a:rPr lang="de-CH" sz="1000" dirty="0"/>
              <a:t> </a:t>
            </a:r>
            <a:r>
              <a:rPr lang="de-CH" sz="1000" dirty="0" err="1"/>
              <a:t>amounts</a:t>
            </a:r>
            <a:r>
              <a:rPr lang="de-CH" sz="1000" dirty="0"/>
              <a:t> per </a:t>
            </a:r>
            <a:r>
              <a:rPr lang="de-CH" sz="1000" dirty="0" err="1"/>
              <a:t>backer</a:t>
            </a:r>
            <a:r>
              <a:rPr lang="de-CH" sz="1000" dirty="0"/>
              <a:t>. On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left</a:t>
            </a:r>
            <a:r>
              <a:rPr lang="de-CH" sz="1000" dirty="0"/>
              <a:t> </a:t>
            </a:r>
            <a:r>
              <a:rPr lang="de-CH" sz="1000" dirty="0" err="1"/>
              <a:t>graph</a:t>
            </a:r>
            <a:r>
              <a:rPr lang="de-CH" sz="1000" dirty="0"/>
              <a:t> </a:t>
            </a:r>
            <a:r>
              <a:rPr lang="de-CH" sz="1000" dirty="0" err="1"/>
              <a:t>we</a:t>
            </a:r>
            <a:r>
              <a:rPr lang="de-CH" sz="1000" dirty="0"/>
              <a:t> </a:t>
            </a:r>
            <a:r>
              <a:rPr lang="de-CH" sz="1000" dirty="0" err="1"/>
              <a:t>can</a:t>
            </a:r>
            <a:r>
              <a:rPr lang="de-CH" sz="1000" dirty="0"/>
              <a:t> </a:t>
            </a:r>
            <a:r>
              <a:rPr lang="de-CH" sz="1000" dirty="0" err="1"/>
              <a:t>see</a:t>
            </a:r>
            <a:r>
              <a:rPr lang="de-CH" sz="1000" dirty="0"/>
              <a:t> </a:t>
            </a:r>
            <a:r>
              <a:rPr lang="de-CH" sz="1000" dirty="0" err="1"/>
              <a:t>that</a:t>
            </a:r>
            <a:r>
              <a:rPr lang="de-CH" sz="1000" dirty="0"/>
              <a:t> </a:t>
            </a:r>
            <a:r>
              <a:rPr lang="de-CH" sz="1000" dirty="0" err="1"/>
              <a:t>there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a </a:t>
            </a:r>
            <a:r>
              <a:rPr lang="de-CH" sz="1000" dirty="0" err="1"/>
              <a:t>thickened</a:t>
            </a:r>
            <a:r>
              <a:rPr lang="de-CH" sz="1000" dirty="0"/>
              <a:t> band </a:t>
            </a:r>
            <a:r>
              <a:rPr lang="de-CH" sz="1000" dirty="0" err="1"/>
              <a:t>between</a:t>
            </a:r>
            <a:r>
              <a:rPr lang="de-CH" sz="1000" dirty="0"/>
              <a:t> </a:t>
            </a:r>
            <a:r>
              <a:rPr lang="de-CH" sz="1000" dirty="0" err="1"/>
              <a:t>around</a:t>
            </a:r>
            <a:r>
              <a:rPr lang="de-CH" sz="1000" dirty="0"/>
              <a:t> 20 and 100 </a:t>
            </a:r>
            <a:r>
              <a:rPr lang="de-CH" sz="1000" dirty="0" err="1"/>
              <a:t>dollars</a:t>
            </a:r>
            <a:r>
              <a:rPr lang="de-CH" sz="1000" dirty="0"/>
              <a:t> per </a:t>
            </a:r>
            <a:r>
              <a:rPr lang="de-CH" sz="1000" dirty="0" err="1"/>
              <a:t>backer</a:t>
            </a:r>
            <a:r>
              <a:rPr lang="de-CH" sz="1000" dirty="0"/>
              <a:t>. </a:t>
            </a:r>
            <a:r>
              <a:rPr lang="de-CH" sz="1000" dirty="0" err="1"/>
              <a:t>What</a:t>
            </a:r>
            <a:r>
              <a:rPr lang="de-CH" sz="1000" dirty="0"/>
              <a:t> </a:t>
            </a:r>
            <a:r>
              <a:rPr lang="de-CH" sz="1000" dirty="0" err="1"/>
              <a:t>really</a:t>
            </a:r>
            <a:r>
              <a:rPr lang="de-CH" sz="1000" dirty="0"/>
              <a:t> separates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successful</a:t>
            </a:r>
            <a:r>
              <a:rPr lang="de-CH" sz="1000" dirty="0"/>
              <a:t> </a:t>
            </a:r>
            <a:r>
              <a:rPr lang="de-CH" sz="1000" dirty="0" err="1"/>
              <a:t>projects</a:t>
            </a:r>
            <a:r>
              <a:rPr lang="de-CH" sz="1000" dirty="0"/>
              <a:t> </a:t>
            </a:r>
            <a:r>
              <a:rPr lang="de-CH" sz="1000" dirty="0" err="1"/>
              <a:t>from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others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</a:t>
            </a:r>
            <a:r>
              <a:rPr lang="de-CH" sz="1000" dirty="0" err="1"/>
              <a:t>that</a:t>
            </a:r>
            <a:r>
              <a:rPr lang="de-CH" sz="1000" dirty="0"/>
              <a:t> </a:t>
            </a:r>
            <a:r>
              <a:rPr lang="de-CH" sz="1000" dirty="0" err="1"/>
              <a:t>those</a:t>
            </a:r>
            <a:r>
              <a:rPr lang="de-CH" sz="1000" dirty="0"/>
              <a:t> </a:t>
            </a:r>
            <a:r>
              <a:rPr lang="de-CH" sz="1000" dirty="0" err="1"/>
              <a:t>for</a:t>
            </a:r>
            <a:r>
              <a:rPr lang="de-CH" sz="1000" dirty="0"/>
              <a:t>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most</a:t>
            </a:r>
            <a:r>
              <a:rPr lang="de-CH" sz="1000" dirty="0"/>
              <a:t> </a:t>
            </a:r>
            <a:r>
              <a:rPr lang="de-CH" sz="1000" dirty="0" err="1"/>
              <a:t>part</a:t>
            </a:r>
            <a:r>
              <a:rPr lang="de-CH" sz="1000" dirty="0"/>
              <a:t> </a:t>
            </a:r>
            <a:r>
              <a:rPr lang="de-CH" sz="1000" dirty="0" err="1"/>
              <a:t>did</a:t>
            </a:r>
            <a:r>
              <a:rPr lang="de-CH" sz="1000" dirty="0"/>
              <a:t> not manage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gather</a:t>
            </a:r>
            <a:r>
              <a:rPr lang="de-CH" sz="1000" dirty="0"/>
              <a:t> </a:t>
            </a:r>
            <a:r>
              <a:rPr lang="de-CH" sz="1000" dirty="0" err="1"/>
              <a:t>more</a:t>
            </a:r>
            <a:r>
              <a:rPr lang="de-CH" sz="1000" dirty="0"/>
              <a:t> </a:t>
            </a:r>
            <a:r>
              <a:rPr lang="de-CH" sz="1000" dirty="0" err="1"/>
              <a:t>than</a:t>
            </a:r>
            <a:r>
              <a:rPr lang="de-CH" sz="1000" dirty="0"/>
              <a:t> 200 </a:t>
            </a:r>
            <a:r>
              <a:rPr lang="de-CH" sz="1000" dirty="0" err="1"/>
              <a:t>backers</a:t>
            </a:r>
            <a:r>
              <a:rPr lang="de-CH" sz="1000" dirty="0"/>
              <a:t>.</a:t>
            </a:r>
          </a:p>
          <a:p>
            <a:pPr algn="just"/>
            <a:r>
              <a:rPr lang="de-CH" sz="1000" dirty="0"/>
              <a:t>This </a:t>
            </a:r>
            <a:r>
              <a:rPr lang="de-CH" sz="1000" dirty="0" err="1"/>
              <a:t>becomes</a:t>
            </a:r>
            <a:r>
              <a:rPr lang="de-CH" sz="1000" dirty="0"/>
              <a:t> </a:t>
            </a:r>
            <a:r>
              <a:rPr lang="de-CH" sz="1000" dirty="0" err="1"/>
              <a:t>very</a:t>
            </a:r>
            <a:r>
              <a:rPr lang="de-CH" sz="1000" dirty="0"/>
              <a:t> apparent </a:t>
            </a:r>
            <a:r>
              <a:rPr lang="de-CH" sz="1000" dirty="0" err="1"/>
              <a:t>when</a:t>
            </a:r>
            <a:r>
              <a:rPr lang="de-CH" sz="1000" dirty="0"/>
              <a:t> </a:t>
            </a:r>
            <a:r>
              <a:rPr lang="de-CH" sz="1000" dirty="0" err="1"/>
              <a:t>you</a:t>
            </a:r>
            <a:r>
              <a:rPr lang="de-CH" sz="1000" dirty="0"/>
              <a:t> check </a:t>
            </a:r>
            <a:r>
              <a:rPr lang="de-CH" sz="1000" dirty="0" err="1"/>
              <a:t>the</a:t>
            </a:r>
            <a:r>
              <a:rPr lang="de-CH" sz="1000" dirty="0"/>
              <a:t> graph. The </a:t>
            </a:r>
            <a:r>
              <a:rPr lang="de-CH" sz="1000" dirty="0" err="1"/>
              <a:t>backer</a:t>
            </a:r>
            <a:r>
              <a:rPr lang="de-CH" sz="1000" dirty="0"/>
              <a:t> </a:t>
            </a:r>
            <a:r>
              <a:rPr lang="de-CH" sz="1000" dirty="0" err="1"/>
              <a:t>mean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10 </a:t>
            </a:r>
            <a:r>
              <a:rPr lang="de-CH" sz="1000" dirty="0" err="1"/>
              <a:t>to</a:t>
            </a:r>
            <a:r>
              <a:rPr lang="de-CH" sz="1000" dirty="0"/>
              <a:t> 15 </a:t>
            </a:r>
            <a:r>
              <a:rPr lang="de-CH" sz="1000" dirty="0" err="1"/>
              <a:t>times</a:t>
            </a:r>
            <a:r>
              <a:rPr lang="de-CH" sz="1000" dirty="0"/>
              <a:t> </a:t>
            </a:r>
            <a:r>
              <a:rPr lang="de-CH" sz="1000" dirty="0" err="1"/>
              <a:t>as</a:t>
            </a:r>
            <a:r>
              <a:rPr lang="de-CH" sz="1000" dirty="0"/>
              <a:t> high. The </a:t>
            </a:r>
            <a:r>
              <a:rPr lang="de-CH" sz="1000" dirty="0" err="1"/>
              <a:t>graph</a:t>
            </a:r>
            <a:r>
              <a:rPr lang="de-CH" sz="1000" dirty="0"/>
              <a:t> on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right</a:t>
            </a:r>
            <a:r>
              <a:rPr lang="de-CH" sz="1000" dirty="0"/>
              <a:t> </a:t>
            </a:r>
            <a:r>
              <a:rPr lang="de-CH" sz="1000" dirty="0" err="1"/>
              <a:t>illustrates</a:t>
            </a:r>
            <a:r>
              <a:rPr lang="de-CH" sz="1000" dirty="0"/>
              <a:t> </a:t>
            </a:r>
            <a:r>
              <a:rPr lang="de-CH" sz="1000" dirty="0" err="1"/>
              <a:t>this</a:t>
            </a:r>
            <a:r>
              <a:rPr lang="de-CH" sz="1000" dirty="0"/>
              <a:t> </a:t>
            </a:r>
            <a:r>
              <a:rPr lang="de-CH" sz="1000" dirty="0" err="1"/>
              <a:t>well</a:t>
            </a:r>
            <a:r>
              <a:rPr lang="de-CH" sz="1000" dirty="0"/>
              <a:t> </a:t>
            </a:r>
            <a:r>
              <a:rPr lang="de-CH" sz="1000" dirty="0" err="1"/>
              <a:t>too</a:t>
            </a:r>
            <a:r>
              <a:rPr lang="de-CH" sz="1000" dirty="0"/>
              <a:t>. The </a:t>
            </a:r>
            <a:r>
              <a:rPr lang="de-CH" sz="1000" dirty="0" err="1"/>
              <a:t>range</a:t>
            </a:r>
            <a:r>
              <a:rPr lang="de-CH" sz="1000" dirty="0"/>
              <a:t> </a:t>
            </a:r>
            <a:r>
              <a:rPr lang="de-CH" sz="1000" dirty="0" err="1"/>
              <a:t>had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be</a:t>
            </a:r>
            <a:r>
              <a:rPr lang="de-CH" sz="1000" dirty="0"/>
              <a:t> </a:t>
            </a:r>
            <a:r>
              <a:rPr lang="de-CH" sz="1000" dirty="0" err="1"/>
              <a:t>adjusted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not </a:t>
            </a:r>
            <a:r>
              <a:rPr lang="de-CH" sz="1000" dirty="0" err="1"/>
              <a:t>include</a:t>
            </a:r>
            <a:r>
              <a:rPr lang="de-CH" sz="1000" dirty="0"/>
              <a:t> $0 </a:t>
            </a:r>
            <a:r>
              <a:rPr lang="de-CH" sz="1000" dirty="0" err="1"/>
              <a:t>pledges</a:t>
            </a:r>
            <a:r>
              <a:rPr lang="de-CH" sz="1000" dirty="0"/>
              <a:t>, </a:t>
            </a:r>
            <a:r>
              <a:rPr lang="de-CH" sz="1000" dirty="0" err="1"/>
              <a:t>otherwise</a:t>
            </a:r>
            <a:r>
              <a:rPr lang="de-CH" sz="1000" dirty="0"/>
              <a:t> </a:t>
            </a:r>
            <a:r>
              <a:rPr lang="de-CH" sz="1000" dirty="0" err="1"/>
              <a:t>we</a:t>
            </a:r>
            <a:r>
              <a:rPr lang="de-CH" sz="1000" dirty="0"/>
              <a:t> </a:t>
            </a:r>
            <a:r>
              <a:rPr lang="de-CH" sz="1000" dirty="0" err="1"/>
              <a:t>would</a:t>
            </a:r>
            <a:r>
              <a:rPr lang="de-CH" sz="1000" dirty="0"/>
              <a:t> not </a:t>
            </a:r>
            <a:r>
              <a:rPr lang="de-CH" sz="1000" dirty="0" err="1"/>
              <a:t>have</a:t>
            </a:r>
            <a:r>
              <a:rPr lang="de-CH" sz="1000" dirty="0"/>
              <a:t> </a:t>
            </a:r>
            <a:r>
              <a:rPr lang="de-CH" sz="1000" dirty="0" err="1"/>
              <a:t>been</a:t>
            </a:r>
            <a:r>
              <a:rPr lang="de-CH" sz="1000" dirty="0"/>
              <a:t> </a:t>
            </a:r>
            <a:r>
              <a:rPr lang="de-CH" sz="1000" dirty="0" err="1"/>
              <a:t>able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</a:t>
            </a:r>
            <a:r>
              <a:rPr lang="de-CH" sz="1000" dirty="0" err="1"/>
              <a:t>make</a:t>
            </a:r>
            <a:r>
              <a:rPr lang="de-CH" sz="1000" dirty="0"/>
              <a:t> out </a:t>
            </a:r>
            <a:r>
              <a:rPr lang="de-CH" sz="1000" dirty="0" err="1"/>
              <a:t>any</a:t>
            </a:r>
            <a:r>
              <a:rPr lang="de-CH" sz="1000" dirty="0"/>
              <a:t> </a:t>
            </a:r>
            <a:r>
              <a:rPr lang="de-CH" sz="1000" dirty="0" err="1"/>
              <a:t>structure</a:t>
            </a:r>
            <a:r>
              <a:rPr lang="de-CH" sz="1000" dirty="0"/>
              <a:t> at all.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931FC2-7010-4889-838A-14E87910C45A}"/>
              </a:ext>
            </a:extLst>
          </p:cNvPr>
          <p:cNvSpPr txBox="1"/>
          <p:nvPr/>
        </p:nvSpPr>
        <p:spPr>
          <a:xfrm flipH="1">
            <a:off x="9245913" y="5485689"/>
            <a:ext cx="2892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000" dirty="0"/>
              <a:t>This </a:t>
            </a:r>
            <a:r>
              <a:rPr lang="de-CH" sz="1000" dirty="0" err="1"/>
              <a:t>graph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</a:t>
            </a:r>
            <a:r>
              <a:rPr lang="de-CH" sz="1000" dirty="0" err="1"/>
              <a:t>very</a:t>
            </a:r>
            <a:r>
              <a:rPr lang="de-CH" sz="1000" dirty="0"/>
              <a:t> </a:t>
            </a:r>
            <a:r>
              <a:rPr lang="de-CH" sz="1000" dirty="0" err="1"/>
              <a:t>interesting</a:t>
            </a:r>
            <a:r>
              <a:rPr lang="de-CH" sz="1000" dirty="0"/>
              <a:t> </a:t>
            </a:r>
            <a:r>
              <a:rPr lang="de-CH" sz="1000" dirty="0" err="1"/>
              <a:t>because</a:t>
            </a:r>
            <a:r>
              <a:rPr lang="de-CH" sz="1000" dirty="0"/>
              <a:t> </a:t>
            </a:r>
            <a:r>
              <a:rPr lang="de-CH" sz="1000" dirty="0" err="1"/>
              <a:t>you</a:t>
            </a:r>
            <a:r>
              <a:rPr lang="de-CH" sz="1000" dirty="0"/>
              <a:t> </a:t>
            </a:r>
            <a:r>
              <a:rPr lang="de-CH" sz="1000" dirty="0" err="1"/>
              <a:t>can</a:t>
            </a:r>
            <a:r>
              <a:rPr lang="de-CH" sz="1000" dirty="0"/>
              <a:t> </a:t>
            </a:r>
            <a:r>
              <a:rPr lang="de-CH" sz="1000" dirty="0" err="1"/>
              <a:t>almost</a:t>
            </a:r>
            <a:r>
              <a:rPr lang="de-CH" sz="1000" dirty="0"/>
              <a:t> not </a:t>
            </a:r>
            <a:r>
              <a:rPr lang="de-CH" sz="1000" dirty="0" err="1"/>
              <a:t>make</a:t>
            </a:r>
            <a:r>
              <a:rPr lang="de-CH" sz="1000" dirty="0"/>
              <a:t> out </a:t>
            </a:r>
            <a:r>
              <a:rPr lang="de-CH" sz="1000" dirty="0" err="1"/>
              <a:t>any</a:t>
            </a:r>
            <a:r>
              <a:rPr lang="de-CH" sz="1000" dirty="0"/>
              <a:t> </a:t>
            </a:r>
            <a:r>
              <a:rPr lang="de-CH" sz="1000" dirty="0" err="1"/>
              <a:t>successful</a:t>
            </a:r>
            <a:r>
              <a:rPr lang="de-CH" sz="1000" dirty="0"/>
              <a:t> </a:t>
            </a:r>
            <a:r>
              <a:rPr lang="de-CH" sz="1000" dirty="0" err="1"/>
              <a:t>projects</a:t>
            </a:r>
            <a:r>
              <a:rPr lang="de-CH" sz="1000" dirty="0"/>
              <a:t>. </a:t>
            </a:r>
            <a:r>
              <a:rPr lang="de-CH" sz="1000" dirty="0" err="1"/>
              <a:t>What</a:t>
            </a:r>
            <a:r>
              <a:rPr lang="de-CH" sz="1000" dirty="0"/>
              <a:t> </a:t>
            </a:r>
            <a:r>
              <a:rPr lang="de-CH" sz="1000" dirty="0" err="1"/>
              <a:t>you</a:t>
            </a:r>
            <a:r>
              <a:rPr lang="de-CH" sz="1000" dirty="0"/>
              <a:t> </a:t>
            </a:r>
            <a:r>
              <a:rPr lang="de-CH" sz="1000" dirty="0" err="1"/>
              <a:t>can</a:t>
            </a:r>
            <a:r>
              <a:rPr lang="de-CH" sz="1000" dirty="0"/>
              <a:t> </a:t>
            </a:r>
            <a:r>
              <a:rPr lang="de-CH" sz="1000" dirty="0" err="1"/>
              <a:t>see</a:t>
            </a:r>
            <a:r>
              <a:rPr lang="de-CH" sz="1000" dirty="0"/>
              <a:t> </a:t>
            </a:r>
            <a:r>
              <a:rPr lang="de-CH" sz="1000" dirty="0" err="1"/>
              <a:t>however</a:t>
            </a:r>
            <a:r>
              <a:rPr lang="de-CH" sz="1000" dirty="0"/>
              <a:t> </a:t>
            </a:r>
            <a:r>
              <a:rPr lang="de-CH" sz="1000" dirty="0" err="1"/>
              <a:t>are</a:t>
            </a:r>
            <a:r>
              <a:rPr lang="de-CH" sz="1000" dirty="0"/>
              <a:t> </a:t>
            </a:r>
            <a:r>
              <a:rPr lang="de-CH" sz="1000" dirty="0" err="1"/>
              <a:t>vertical</a:t>
            </a:r>
            <a:r>
              <a:rPr lang="de-CH" sz="1000" dirty="0"/>
              <a:t> and horizontal «human </a:t>
            </a:r>
            <a:r>
              <a:rPr lang="de-CH" sz="1000" dirty="0" err="1"/>
              <a:t>lines</a:t>
            </a:r>
            <a:r>
              <a:rPr lang="de-CH" sz="1000" dirty="0"/>
              <a:t>.» </a:t>
            </a:r>
            <a:r>
              <a:rPr lang="de-CH" sz="1000" dirty="0" err="1"/>
              <a:t>Fascinatingly</a:t>
            </a:r>
            <a:r>
              <a:rPr lang="de-CH" sz="1000" dirty="0"/>
              <a:t>, </a:t>
            </a:r>
            <a:r>
              <a:rPr lang="de-CH" sz="1000" dirty="0" err="1"/>
              <a:t>the</a:t>
            </a:r>
            <a:r>
              <a:rPr lang="de-CH" sz="1000" dirty="0"/>
              <a:t> horizontal </a:t>
            </a:r>
            <a:r>
              <a:rPr lang="de-CH" sz="1000" dirty="0" err="1"/>
              <a:t>lines</a:t>
            </a:r>
            <a:r>
              <a:rPr lang="de-CH" sz="1000" dirty="0"/>
              <a:t> </a:t>
            </a:r>
            <a:r>
              <a:rPr lang="de-CH" sz="1000" dirty="0" err="1"/>
              <a:t>are</a:t>
            </a:r>
            <a:r>
              <a:rPr lang="de-CH" sz="1000" dirty="0"/>
              <a:t> </a:t>
            </a:r>
            <a:r>
              <a:rPr lang="de-CH" sz="1000" dirty="0" err="1"/>
              <a:t>almost</a:t>
            </a:r>
            <a:r>
              <a:rPr lang="de-CH" sz="1000" dirty="0"/>
              <a:t> </a:t>
            </a:r>
            <a:r>
              <a:rPr lang="de-CH" sz="1000" dirty="0" err="1"/>
              <a:t>exclusively</a:t>
            </a:r>
            <a:r>
              <a:rPr lang="de-CH" sz="1000" dirty="0"/>
              <a:t> </a:t>
            </a:r>
            <a:r>
              <a:rPr lang="de-CH" sz="1000" dirty="0" err="1"/>
              <a:t>failed</a:t>
            </a:r>
            <a:r>
              <a:rPr lang="de-CH" sz="1000" dirty="0"/>
              <a:t> </a:t>
            </a:r>
            <a:r>
              <a:rPr lang="de-CH" sz="1000" dirty="0" err="1"/>
              <a:t>or</a:t>
            </a:r>
            <a:r>
              <a:rPr lang="de-CH" sz="1000" dirty="0"/>
              <a:t> </a:t>
            </a:r>
            <a:r>
              <a:rPr lang="de-CH" sz="1000" dirty="0" err="1"/>
              <a:t>canceled</a:t>
            </a:r>
            <a:r>
              <a:rPr lang="de-CH" sz="1000" dirty="0"/>
              <a:t> </a:t>
            </a:r>
            <a:r>
              <a:rPr lang="de-CH" sz="1000" dirty="0" err="1"/>
              <a:t>projects</a:t>
            </a:r>
            <a:r>
              <a:rPr lang="de-CH" sz="1000" dirty="0"/>
              <a:t>.</a:t>
            </a:r>
          </a:p>
          <a:p>
            <a:pPr algn="just"/>
            <a:r>
              <a:rPr lang="de-CH" sz="1000" dirty="0" err="1"/>
              <a:t>Notice</a:t>
            </a:r>
            <a:r>
              <a:rPr lang="de-CH" sz="1000" dirty="0"/>
              <a:t> </a:t>
            </a:r>
            <a:r>
              <a:rPr lang="de-CH" sz="1000" dirty="0" err="1"/>
              <a:t>there</a:t>
            </a:r>
            <a:r>
              <a:rPr lang="de-CH" sz="1000" dirty="0"/>
              <a:t> </a:t>
            </a:r>
            <a:r>
              <a:rPr lang="de-CH" sz="1000" dirty="0" err="1"/>
              <a:t>is</a:t>
            </a:r>
            <a:r>
              <a:rPr lang="de-CH" sz="1000" dirty="0"/>
              <a:t> </a:t>
            </a:r>
            <a:r>
              <a:rPr lang="de-CH" sz="1000" dirty="0" err="1"/>
              <a:t>almost</a:t>
            </a:r>
            <a:r>
              <a:rPr lang="de-CH" sz="1000" dirty="0"/>
              <a:t> a </a:t>
            </a:r>
            <a:r>
              <a:rPr lang="de-CH" sz="1000" dirty="0" err="1"/>
              <a:t>straight</a:t>
            </a:r>
            <a:r>
              <a:rPr lang="de-CH" sz="1000" dirty="0"/>
              <a:t> </a:t>
            </a:r>
            <a:r>
              <a:rPr lang="de-CH" sz="1000" dirty="0" err="1"/>
              <a:t>blue</a:t>
            </a:r>
            <a:r>
              <a:rPr lang="de-CH" sz="1000" dirty="0"/>
              <a:t> </a:t>
            </a:r>
            <a:r>
              <a:rPr lang="de-CH" sz="1000" dirty="0" err="1"/>
              <a:t>line</a:t>
            </a:r>
            <a:r>
              <a:rPr lang="de-CH" sz="1000" dirty="0"/>
              <a:t> at </a:t>
            </a:r>
            <a:r>
              <a:rPr lang="de-CH" sz="1000" dirty="0" err="1"/>
              <a:t>the</a:t>
            </a:r>
            <a:r>
              <a:rPr lang="de-CH" sz="1000" dirty="0"/>
              <a:t> 50k </a:t>
            </a:r>
            <a:r>
              <a:rPr lang="de-CH" sz="1000" dirty="0" err="1"/>
              <a:t>mark</a:t>
            </a:r>
            <a:r>
              <a:rPr lang="de-CH" sz="1000" dirty="0"/>
              <a:t> all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way</a:t>
            </a:r>
            <a:r>
              <a:rPr lang="de-CH" sz="1000" dirty="0"/>
              <a:t> </a:t>
            </a:r>
            <a:r>
              <a:rPr lang="de-CH" sz="1000" dirty="0" err="1"/>
              <a:t>up</a:t>
            </a:r>
            <a:r>
              <a:rPr lang="de-CH" sz="1000" dirty="0"/>
              <a:t> </a:t>
            </a:r>
            <a:r>
              <a:rPr lang="de-CH" sz="1000" dirty="0" err="1"/>
              <a:t>to</a:t>
            </a:r>
            <a:r>
              <a:rPr lang="de-CH" sz="1000" dirty="0"/>
              <a:t> $500 per </a:t>
            </a:r>
            <a:r>
              <a:rPr lang="de-CH" sz="1000" dirty="0" err="1"/>
              <a:t>backer</a:t>
            </a:r>
            <a:r>
              <a:rPr lang="de-CH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90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Schaub</dc:creator>
  <cp:lastModifiedBy>Marco Schaub</cp:lastModifiedBy>
  <cp:revision>17</cp:revision>
  <cp:lastPrinted>2018-09-13T18:22:45Z</cp:lastPrinted>
  <dcterms:created xsi:type="dcterms:W3CDTF">2018-09-13T15:41:12Z</dcterms:created>
  <dcterms:modified xsi:type="dcterms:W3CDTF">2018-09-14T09:12:24Z</dcterms:modified>
</cp:coreProperties>
</file>