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5CC6D72D.xml" ContentType="application/vnd.ms-powerpoint.comments+xml"/>
  <Override PartName="/ppt/notesSlides/notesSlide3.xml" ContentType="application/vnd.openxmlformats-officedocument.presentationml.notesSlide+xml"/>
  <Override PartName="/ppt/comments/modernComment_117_51FD0606.xml" ContentType="application/vnd.ms-powerpoint.comments+xml"/>
  <Override PartName="/ppt/comments/modernComment_11A_466C3CAE.xml" ContentType="application/vnd.ms-powerpoint.comments+xml"/>
  <Override PartName="/ppt/notesSlides/notesSlide4.xml" ContentType="application/vnd.openxmlformats-officedocument.presentationml.notesSlide+xml"/>
  <Override PartName="/ppt/comments/modernComment_115_DD100EC7.xml" ContentType="application/vnd.ms-powerpoint.comments+xml"/>
  <Override PartName="/ppt/comments/modernComment_118_3C6C247F.xml" ContentType="application/vnd.ms-powerpoint.comments+xml"/>
  <Override PartName="/ppt/notesSlides/notesSlide5.xml" ContentType="application/vnd.openxmlformats-officedocument.presentationml.notesSlide+xml"/>
  <Override PartName="/ppt/comments/modernComment_11D_98D855A2.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3" r:id="rId3"/>
    <p:sldId id="257" r:id="rId4"/>
    <p:sldId id="279" r:id="rId5"/>
    <p:sldId id="282" r:id="rId6"/>
    <p:sldId id="281" r:id="rId7"/>
    <p:sldId id="286" r:id="rId8"/>
    <p:sldId id="291" r:id="rId9"/>
    <p:sldId id="289" r:id="rId10"/>
    <p:sldId id="290" r:id="rId11"/>
    <p:sldId id="277" r:id="rId12"/>
    <p:sldId id="296" r:id="rId13"/>
    <p:sldId id="280" r:id="rId14"/>
    <p:sldId id="287" r:id="rId15"/>
    <p:sldId id="295" r:id="rId16"/>
    <p:sldId id="294" r:id="rId17"/>
    <p:sldId id="268" r:id="rId18"/>
    <p:sldId id="265" r:id="rId19"/>
    <p:sldId id="292" r:id="rId20"/>
    <p:sldId id="297" r:id="rId21"/>
    <p:sldId id="276" r:id="rId22"/>
    <p:sldId id="283" r:id="rId23"/>
    <p:sldId id="288" r:id="rId24"/>
    <p:sldId id="258"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A70401-2EE9-87CF-BFDB-7932A47D94CF}" name="Emre Kiciman" initials="EK" userId="S::emrek@microsoft.com::d679bcc2-1720-4df0-a5f0-5d7b4ea09c7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F2417-9E09-4FCF-8FA4-7B4D1D381A1C}" v="11338" dt="2023-09-14T23:00:01.172"/>
    <p1510:client id="{394FD6EA-8116-4DC3-8929-51B8AB08F464}" v="188" dt="2023-09-14T20:25:47.167"/>
    <p1510:client id="{E298DECF-D737-FE5D-4D58-10B61A59CBBC}" v="1" dt="2023-09-15T18:29:05.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Zorn" userId="e3b2c076-48eb-4556-949a-96732bac79c0" providerId="ADAL" clId="{394FD6EA-8116-4DC3-8929-51B8AB08F464}"/>
    <pc:docChg chg="custSel delSld modSld">
      <pc:chgData name="Ben Zorn" userId="e3b2c076-48eb-4556-949a-96732bac79c0" providerId="ADAL" clId="{394FD6EA-8116-4DC3-8929-51B8AB08F464}" dt="2023-09-14T20:25:47.167" v="388" actId="20577"/>
      <pc:docMkLst>
        <pc:docMk/>
      </pc:docMkLst>
      <pc:sldChg chg="del">
        <pc:chgData name="Ben Zorn" userId="e3b2c076-48eb-4556-949a-96732bac79c0" providerId="ADAL" clId="{394FD6EA-8116-4DC3-8929-51B8AB08F464}" dt="2023-09-14T18:10:42.460" v="201" actId="2696"/>
        <pc:sldMkLst>
          <pc:docMk/>
          <pc:sldMk cId="3468299744" sldId="259"/>
        </pc:sldMkLst>
      </pc:sldChg>
      <pc:sldChg chg="del">
        <pc:chgData name="Ben Zorn" userId="e3b2c076-48eb-4556-949a-96732bac79c0" providerId="ADAL" clId="{394FD6EA-8116-4DC3-8929-51B8AB08F464}" dt="2023-09-14T18:10:42.460" v="201" actId="2696"/>
        <pc:sldMkLst>
          <pc:docMk/>
          <pc:sldMk cId="654770685" sldId="260"/>
        </pc:sldMkLst>
      </pc:sldChg>
      <pc:sldChg chg="del">
        <pc:chgData name="Ben Zorn" userId="e3b2c076-48eb-4556-949a-96732bac79c0" providerId="ADAL" clId="{394FD6EA-8116-4DC3-8929-51B8AB08F464}" dt="2023-09-14T18:10:42.460" v="201" actId="2696"/>
        <pc:sldMkLst>
          <pc:docMk/>
          <pc:sldMk cId="1070067405" sldId="261"/>
        </pc:sldMkLst>
      </pc:sldChg>
      <pc:sldChg chg="del">
        <pc:chgData name="Ben Zorn" userId="e3b2c076-48eb-4556-949a-96732bac79c0" providerId="ADAL" clId="{394FD6EA-8116-4DC3-8929-51B8AB08F464}" dt="2023-09-14T18:10:42.460" v="201" actId="2696"/>
        <pc:sldMkLst>
          <pc:docMk/>
          <pc:sldMk cId="2105926467" sldId="262"/>
        </pc:sldMkLst>
      </pc:sldChg>
      <pc:sldChg chg="del">
        <pc:chgData name="Ben Zorn" userId="e3b2c076-48eb-4556-949a-96732bac79c0" providerId="ADAL" clId="{394FD6EA-8116-4DC3-8929-51B8AB08F464}" dt="2023-09-14T18:10:42.460" v="201" actId="2696"/>
        <pc:sldMkLst>
          <pc:docMk/>
          <pc:sldMk cId="2750566263" sldId="263"/>
        </pc:sldMkLst>
      </pc:sldChg>
      <pc:sldChg chg="del">
        <pc:chgData name="Ben Zorn" userId="e3b2c076-48eb-4556-949a-96732bac79c0" providerId="ADAL" clId="{394FD6EA-8116-4DC3-8929-51B8AB08F464}" dt="2023-09-14T18:10:42.460" v="201" actId="2696"/>
        <pc:sldMkLst>
          <pc:docMk/>
          <pc:sldMk cId="320670384" sldId="264"/>
        </pc:sldMkLst>
      </pc:sldChg>
      <pc:sldChg chg="del">
        <pc:chgData name="Ben Zorn" userId="e3b2c076-48eb-4556-949a-96732bac79c0" providerId="ADAL" clId="{394FD6EA-8116-4DC3-8929-51B8AB08F464}" dt="2023-09-14T18:10:42.460" v="201" actId="2696"/>
        <pc:sldMkLst>
          <pc:docMk/>
          <pc:sldMk cId="1700577197" sldId="265"/>
        </pc:sldMkLst>
      </pc:sldChg>
      <pc:sldChg chg="del">
        <pc:chgData name="Ben Zorn" userId="e3b2c076-48eb-4556-949a-96732bac79c0" providerId="ADAL" clId="{394FD6EA-8116-4DC3-8929-51B8AB08F464}" dt="2023-09-14T18:10:42.460" v="201" actId="2696"/>
        <pc:sldMkLst>
          <pc:docMk/>
          <pc:sldMk cId="467721792" sldId="266"/>
        </pc:sldMkLst>
      </pc:sldChg>
      <pc:sldChg chg="del">
        <pc:chgData name="Ben Zorn" userId="e3b2c076-48eb-4556-949a-96732bac79c0" providerId="ADAL" clId="{394FD6EA-8116-4DC3-8929-51B8AB08F464}" dt="2023-09-14T18:10:42.460" v="201" actId="2696"/>
        <pc:sldMkLst>
          <pc:docMk/>
          <pc:sldMk cId="3410433170" sldId="267"/>
        </pc:sldMkLst>
      </pc:sldChg>
      <pc:sldChg chg="del">
        <pc:chgData name="Ben Zorn" userId="e3b2c076-48eb-4556-949a-96732bac79c0" providerId="ADAL" clId="{394FD6EA-8116-4DC3-8929-51B8AB08F464}" dt="2023-09-14T18:10:42.460" v="201" actId="2696"/>
        <pc:sldMkLst>
          <pc:docMk/>
          <pc:sldMk cId="4034704093" sldId="269"/>
        </pc:sldMkLst>
      </pc:sldChg>
      <pc:sldChg chg="del">
        <pc:chgData name="Ben Zorn" userId="e3b2c076-48eb-4556-949a-96732bac79c0" providerId="ADAL" clId="{394FD6EA-8116-4DC3-8929-51B8AB08F464}" dt="2023-09-14T18:10:42.460" v="201" actId="2696"/>
        <pc:sldMkLst>
          <pc:docMk/>
          <pc:sldMk cId="2677279139" sldId="270"/>
        </pc:sldMkLst>
      </pc:sldChg>
      <pc:sldChg chg="del">
        <pc:chgData name="Ben Zorn" userId="e3b2c076-48eb-4556-949a-96732bac79c0" providerId="ADAL" clId="{394FD6EA-8116-4DC3-8929-51B8AB08F464}" dt="2023-09-14T18:10:42.460" v="201" actId="2696"/>
        <pc:sldMkLst>
          <pc:docMk/>
          <pc:sldMk cId="3370978840" sldId="271"/>
        </pc:sldMkLst>
      </pc:sldChg>
      <pc:sldChg chg="del">
        <pc:chgData name="Ben Zorn" userId="e3b2c076-48eb-4556-949a-96732bac79c0" providerId="ADAL" clId="{394FD6EA-8116-4DC3-8929-51B8AB08F464}" dt="2023-09-14T18:10:42.460" v="201" actId="2696"/>
        <pc:sldMkLst>
          <pc:docMk/>
          <pc:sldMk cId="1385922667" sldId="272"/>
        </pc:sldMkLst>
      </pc:sldChg>
      <pc:sldChg chg="del">
        <pc:chgData name="Ben Zorn" userId="e3b2c076-48eb-4556-949a-96732bac79c0" providerId="ADAL" clId="{394FD6EA-8116-4DC3-8929-51B8AB08F464}" dt="2023-09-14T18:10:42.460" v="201" actId="2696"/>
        <pc:sldMkLst>
          <pc:docMk/>
          <pc:sldMk cId="1364784179" sldId="273"/>
        </pc:sldMkLst>
      </pc:sldChg>
      <pc:sldChg chg="del">
        <pc:chgData name="Ben Zorn" userId="e3b2c076-48eb-4556-949a-96732bac79c0" providerId="ADAL" clId="{394FD6EA-8116-4DC3-8929-51B8AB08F464}" dt="2023-09-14T18:10:42.460" v="201" actId="2696"/>
        <pc:sldMkLst>
          <pc:docMk/>
          <pc:sldMk cId="834255844" sldId="275"/>
        </pc:sldMkLst>
      </pc:sldChg>
      <pc:sldChg chg="del">
        <pc:chgData name="Ben Zorn" userId="e3b2c076-48eb-4556-949a-96732bac79c0" providerId="ADAL" clId="{394FD6EA-8116-4DC3-8929-51B8AB08F464}" dt="2023-09-14T18:10:42.460" v="201" actId="2696"/>
        <pc:sldMkLst>
          <pc:docMk/>
          <pc:sldMk cId="3841314151" sldId="278"/>
        </pc:sldMkLst>
      </pc:sldChg>
      <pc:sldChg chg="modSp mod modCm">
        <pc:chgData name="Ben Zorn" userId="e3b2c076-48eb-4556-949a-96732bac79c0" providerId="ADAL" clId="{394FD6EA-8116-4DC3-8929-51B8AB08F464}" dt="2023-09-13T17:57:55.888" v="200" actId="20577"/>
        <pc:sldMkLst>
          <pc:docMk/>
          <pc:sldMk cId="1375536646" sldId="279"/>
        </pc:sldMkLst>
        <pc:spChg chg="mod">
          <ac:chgData name="Ben Zorn" userId="e3b2c076-48eb-4556-949a-96732bac79c0" providerId="ADAL" clId="{394FD6EA-8116-4DC3-8929-51B8AB08F464}" dt="2023-09-13T17:57:55.888" v="200" actId="20577"/>
          <ac:spMkLst>
            <pc:docMk/>
            <pc:sldMk cId="1375536646" sldId="279"/>
            <ac:spMk id="3" creationId="{8C20627D-9F1B-4C6B-0155-F7E20FF0C59F}"/>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394FD6EA-8116-4DC3-8929-51B8AB08F464}" dt="2023-09-13T17:57:55.888" v="200" actId="20577"/>
              <pc2:cmMkLst xmlns:pc2="http://schemas.microsoft.com/office/powerpoint/2019/9/main/command">
                <pc:docMk/>
                <pc:sldMk cId="1375536646" sldId="279"/>
                <pc2:cmMk id="{7A786572-D639-4A0C-93A9-90F5465A7387}"/>
              </pc2:cmMkLst>
            </pc226:cmChg>
          </p:ext>
        </pc:extLst>
      </pc:sldChg>
      <pc:sldChg chg="modSp mod modCm">
        <pc:chgData name="Ben Zorn" userId="e3b2c076-48eb-4556-949a-96732bac79c0" providerId="ADAL" clId="{394FD6EA-8116-4DC3-8929-51B8AB08F464}" dt="2023-09-14T20:25:47.167" v="388" actId="20577"/>
        <pc:sldMkLst>
          <pc:docMk/>
          <pc:sldMk cId="1013720191" sldId="280"/>
        </pc:sldMkLst>
        <pc:spChg chg="mod">
          <ac:chgData name="Ben Zorn" userId="e3b2c076-48eb-4556-949a-96732bac79c0" providerId="ADAL" clId="{394FD6EA-8116-4DC3-8929-51B8AB08F464}" dt="2023-09-14T20:25:47.167" v="388" actId="20577"/>
          <ac:spMkLst>
            <pc:docMk/>
            <pc:sldMk cId="1013720191" sldId="280"/>
            <ac:spMk id="3" creationId="{0408B0FD-9410-D914-372C-EB49BEF25A75}"/>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394FD6EA-8116-4DC3-8929-51B8AB08F464}" dt="2023-09-14T20:25:47.167" v="388" actId="20577"/>
              <pc2:cmMkLst xmlns:pc2="http://schemas.microsoft.com/office/powerpoint/2019/9/main/command">
                <pc:docMk/>
                <pc:sldMk cId="1013720191" sldId="280"/>
                <pc2:cmMk id="{0AF7CF27-5C56-402E-BD81-2871C1E58186}"/>
              </pc2:cmMkLst>
            </pc226:cmChg>
          </p:ext>
        </pc:extLst>
      </pc:sldChg>
      <pc:sldChg chg="modSp mod modCm">
        <pc:chgData name="Ben Zorn" userId="e3b2c076-48eb-4556-949a-96732bac79c0" providerId="ADAL" clId="{394FD6EA-8116-4DC3-8929-51B8AB08F464}" dt="2023-09-12T17:57:10.580" v="131" actId="20577"/>
        <pc:sldMkLst>
          <pc:docMk/>
          <pc:sldMk cId="1181498542" sldId="282"/>
        </pc:sldMkLst>
        <pc:spChg chg="mod">
          <ac:chgData name="Ben Zorn" userId="e3b2c076-48eb-4556-949a-96732bac79c0" providerId="ADAL" clId="{394FD6EA-8116-4DC3-8929-51B8AB08F464}" dt="2023-09-12T17:56:40.666" v="114" actId="20577"/>
          <ac:spMkLst>
            <pc:docMk/>
            <pc:sldMk cId="1181498542" sldId="282"/>
            <ac:spMk id="2" creationId="{3D6B649D-BE12-B33A-F146-97DFD5DC40F9}"/>
          </ac:spMkLst>
        </pc:spChg>
        <pc:spChg chg="mod">
          <ac:chgData name="Ben Zorn" userId="e3b2c076-48eb-4556-949a-96732bac79c0" providerId="ADAL" clId="{394FD6EA-8116-4DC3-8929-51B8AB08F464}" dt="2023-09-12T17:57:10.580" v="131" actId="20577"/>
          <ac:spMkLst>
            <pc:docMk/>
            <pc:sldMk cId="1181498542" sldId="282"/>
            <ac:spMk id="3" creationId="{C490B2F5-0824-8A37-9D20-D55F2F1F91EE}"/>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394FD6EA-8116-4DC3-8929-51B8AB08F464}" dt="2023-09-12T17:57:10.580" v="131" actId="20577"/>
              <pc2:cmMkLst xmlns:pc2="http://schemas.microsoft.com/office/powerpoint/2019/9/main/command">
                <pc:docMk/>
                <pc:sldMk cId="1181498542" sldId="282"/>
                <pc2:cmMk id="{C6459212-FBBB-4042-8604-36566E7E8502}"/>
              </pc2:cmMkLst>
            </pc226:cmChg>
          </p:ext>
        </pc:extLst>
      </pc:sldChg>
      <pc:sldChg chg="del">
        <pc:chgData name="Ben Zorn" userId="e3b2c076-48eb-4556-949a-96732bac79c0" providerId="ADAL" clId="{394FD6EA-8116-4DC3-8929-51B8AB08F464}" dt="2023-09-14T18:10:42.460" v="201" actId="2696"/>
        <pc:sldMkLst>
          <pc:docMk/>
          <pc:sldMk cId="989008162" sldId="284"/>
        </pc:sldMkLst>
      </pc:sldChg>
      <pc:sldChg chg="modSp mod modCm">
        <pc:chgData name="Ben Zorn" userId="e3b2c076-48eb-4556-949a-96732bac79c0" providerId="ADAL" clId="{394FD6EA-8116-4DC3-8929-51B8AB08F464}" dt="2023-09-14T18:15:22.588" v="307" actId="20577"/>
        <pc:sldMkLst>
          <pc:docMk/>
          <pc:sldMk cId="2564314530" sldId="285"/>
        </pc:sldMkLst>
        <pc:spChg chg="mod">
          <ac:chgData name="Ben Zorn" userId="e3b2c076-48eb-4556-949a-96732bac79c0" providerId="ADAL" clId="{394FD6EA-8116-4DC3-8929-51B8AB08F464}" dt="2023-09-14T18:15:22.588" v="307" actId="20577"/>
          <ac:spMkLst>
            <pc:docMk/>
            <pc:sldMk cId="2564314530" sldId="285"/>
            <ac:spMk id="2" creationId="{21B22EE5-456F-981F-0418-CAA4900B0AA2}"/>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394FD6EA-8116-4DC3-8929-51B8AB08F464}" dt="2023-09-14T18:15:22.588" v="307" actId="20577"/>
              <pc2:cmMkLst xmlns:pc2="http://schemas.microsoft.com/office/powerpoint/2019/9/main/command">
                <pc:docMk/>
                <pc:sldMk cId="2564314530" sldId="285"/>
                <pc2:cmMk id="{75171712-ACD2-4C13-9660-FFBB3CE2E302}"/>
              </pc2:cmMkLst>
            </pc226:cmChg>
          </p:ext>
        </pc:extLst>
      </pc:sldChg>
      <pc:sldChg chg="modSp mod">
        <pc:chgData name="Ben Zorn" userId="e3b2c076-48eb-4556-949a-96732bac79c0" providerId="ADAL" clId="{394FD6EA-8116-4DC3-8929-51B8AB08F464}" dt="2023-09-14T18:14:31.859" v="275" actId="20577"/>
        <pc:sldMkLst>
          <pc:docMk/>
          <pc:sldMk cId="589837434" sldId="297"/>
        </pc:sldMkLst>
        <pc:spChg chg="mod">
          <ac:chgData name="Ben Zorn" userId="e3b2c076-48eb-4556-949a-96732bac79c0" providerId="ADAL" clId="{394FD6EA-8116-4DC3-8929-51B8AB08F464}" dt="2023-09-14T18:14:31.859" v="275" actId="20577"/>
          <ac:spMkLst>
            <pc:docMk/>
            <pc:sldMk cId="589837434" sldId="297"/>
            <ac:spMk id="3" creationId="{E635672D-30BC-C6FE-2680-CB5F4C506FB1}"/>
          </ac:spMkLst>
        </pc:spChg>
      </pc:sldChg>
    </pc:docChg>
  </pc:docChgLst>
  <pc:docChgLst>
    <pc:chgData name="Jack Williams" userId="S::johnwilliams@microsoft.com::232e614a-5778-4963-b3f6-46becc262396" providerId="AD" clId="Web-{E298DECF-D737-FE5D-4D58-10B61A59CBBC}"/>
    <pc:docChg chg="sldOrd">
      <pc:chgData name="Jack Williams" userId="S::johnwilliams@microsoft.com::232e614a-5778-4963-b3f6-46becc262396" providerId="AD" clId="Web-{E298DECF-D737-FE5D-4D58-10B61A59CBBC}" dt="2023-09-15T18:29:05.209" v="0"/>
      <pc:docMkLst>
        <pc:docMk/>
      </pc:docMkLst>
      <pc:sldChg chg="ord">
        <pc:chgData name="Jack Williams" userId="S::johnwilliams@microsoft.com::232e614a-5778-4963-b3f6-46becc262396" providerId="AD" clId="Web-{E298DECF-D737-FE5D-4D58-10B61A59CBBC}" dt="2023-09-15T18:29:05.209" v="0"/>
        <pc:sldMkLst>
          <pc:docMk/>
          <pc:sldMk cId="1013720191" sldId="280"/>
        </pc:sldMkLst>
      </pc:sldChg>
    </pc:docChg>
  </pc:docChgLst>
  <pc:docChgLst>
    <pc:chgData name="Ben Zorn" userId="e3b2c076-48eb-4556-949a-96732bac79c0" providerId="ADAL" clId="{189F2417-9E09-4FCF-8FA4-7B4D1D381A1C}"/>
    <pc:docChg chg="undo custSel addSld delSld modSld sldOrd">
      <pc:chgData name="Ben Zorn" userId="e3b2c076-48eb-4556-949a-96732bac79c0" providerId="ADAL" clId="{189F2417-9E09-4FCF-8FA4-7B4D1D381A1C}" dt="2023-09-14T23:00:01.172" v="17493" actId="729"/>
      <pc:docMkLst>
        <pc:docMk/>
      </pc:docMkLst>
      <pc:sldChg chg="addSp modSp mod">
        <pc:chgData name="Ben Zorn" userId="e3b2c076-48eb-4556-949a-96732bac79c0" providerId="ADAL" clId="{189F2417-9E09-4FCF-8FA4-7B4D1D381A1C}" dt="2023-09-14T00:39:47.910" v="16907" actId="1076"/>
        <pc:sldMkLst>
          <pc:docMk/>
          <pc:sldMk cId="1145021530" sldId="256"/>
        </pc:sldMkLst>
        <pc:spChg chg="mod">
          <ac:chgData name="Ben Zorn" userId="e3b2c076-48eb-4556-949a-96732bac79c0" providerId="ADAL" clId="{189F2417-9E09-4FCF-8FA4-7B4D1D381A1C}" dt="2023-09-12T00:25:00.280" v="11565" actId="20577"/>
          <ac:spMkLst>
            <pc:docMk/>
            <pc:sldMk cId="1145021530" sldId="256"/>
            <ac:spMk id="2" creationId="{DCEE64F9-518B-BE09-4EEE-15999E9CD923}"/>
          </ac:spMkLst>
        </pc:spChg>
        <pc:spChg chg="mod">
          <ac:chgData name="Ben Zorn" userId="e3b2c076-48eb-4556-949a-96732bac79c0" providerId="ADAL" clId="{189F2417-9E09-4FCF-8FA4-7B4D1D381A1C}" dt="2023-09-12T00:24:20.962" v="11564" actId="27636"/>
          <ac:spMkLst>
            <pc:docMk/>
            <pc:sldMk cId="1145021530" sldId="256"/>
            <ac:spMk id="3" creationId="{6797D58A-72AD-3DA4-55F5-433552EABA62}"/>
          </ac:spMkLst>
        </pc:spChg>
        <pc:spChg chg="add mod">
          <ac:chgData name="Ben Zorn" userId="e3b2c076-48eb-4556-949a-96732bac79c0" providerId="ADAL" clId="{189F2417-9E09-4FCF-8FA4-7B4D1D381A1C}" dt="2023-09-14T00:39:47.910" v="16907" actId="1076"/>
          <ac:spMkLst>
            <pc:docMk/>
            <pc:sldMk cId="1145021530" sldId="256"/>
            <ac:spMk id="4" creationId="{D55BA6E5-4EFD-651A-48EE-C1B6613C45F6}"/>
          </ac:spMkLst>
        </pc:spChg>
      </pc:sldChg>
      <pc:sldChg chg="modSp mod modShow modCm">
        <pc:chgData name="Ben Zorn" userId="e3b2c076-48eb-4556-949a-96732bac79c0" providerId="ADAL" clId="{189F2417-9E09-4FCF-8FA4-7B4D1D381A1C}" dt="2023-09-12T20:05:07.296" v="12329" actId="729"/>
        <pc:sldMkLst>
          <pc:docMk/>
          <pc:sldMk cId="1556535085" sldId="257"/>
        </pc:sldMkLst>
        <pc:spChg chg="mod">
          <ac:chgData name="Ben Zorn" userId="e3b2c076-48eb-4556-949a-96732bac79c0" providerId="ADAL" clId="{189F2417-9E09-4FCF-8FA4-7B4D1D381A1C}" dt="2023-09-11T23:20:22.859" v="9426" actId="1036"/>
          <ac:spMkLst>
            <pc:docMk/>
            <pc:sldMk cId="1556535085" sldId="257"/>
            <ac:spMk id="2" creationId="{9499ACB2-3217-8959-508A-F7BD576728A8}"/>
          </ac:spMkLst>
        </pc:spChg>
        <pc:spChg chg="mod">
          <ac:chgData name="Ben Zorn" userId="e3b2c076-48eb-4556-949a-96732bac79c0" providerId="ADAL" clId="{189F2417-9E09-4FCF-8FA4-7B4D1D381A1C}" dt="2023-09-12T19:59:42.949" v="12134" actId="20577"/>
          <ac:spMkLst>
            <pc:docMk/>
            <pc:sldMk cId="1556535085" sldId="257"/>
            <ac:spMk id="3" creationId="{A6E87AA4-3635-7AB5-E76F-A36775ECA47F}"/>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189F2417-9E09-4FCF-8FA4-7B4D1D381A1C}" dt="2023-09-12T19:59:42.949" v="12134" actId="20577"/>
              <pc2:cmMkLst xmlns:pc2="http://schemas.microsoft.com/office/powerpoint/2019/9/main/command">
                <pc:docMk/>
                <pc:sldMk cId="1556535085" sldId="257"/>
                <pc2:cmMk id="{0FD48105-6980-47C7-857D-FD33BCB9E42E}"/>
              </pc2:cmMkLst>
            </pc226:cmChg>
          </p:ext>
        </pc:extLst>
      </pc:sldChg>
      <pc:sldChg chg="ord">
        <pc:chgData name="Ben Zorn" userId="e3b2c076-48eb-4556-949a-96732bac79c0" providerId="ADAL" clId="{189F2417-9E09-4FCF-8FA4-7B4D1D381A1C}" dt="2023-09-11T22:17:57.340" v="5271"/>
        <pc:sldMkLst>
          <pc:docMk/>
          <pc:sldMk cId="1543071933" sldId="258"/>
        </pc:sldMkLst>
      </pc:sldChg>
      <pc:sldChg chg="ord">
        <pc:chgData name="Ben Zorn" userId="e3b2c076-48eb-4556-949a-96732bac79c0" providerId="ADAL" clId="{189F2417-9E09-4FCF-8FA4-7B4D1D381A1C}" dt="2023-09-14T00:49:21.470" v="17309"/>
        <pc:sldMkLst>
          <pc:docMk/>
          <pc:sldMk cId="3468299744" sldId="259"/>
        </pc:sldMkLst>
      </pc:sldChg>
      <pc:sldChg chg="ord">
        <pc:chgData name="Ben Zorn" userId="e3b2c076-48eb-4556-949a-96732bac79c0" providerId="ADAL" clId="{189F2417-9E09-4FCF-8FA4-7B4D1D381A1C}" dt="2023-09-11T22:22:26.423" v="5280"/>
        <pc:sldMkLst>
          <pc:docMk/>
          <pc:sldMk cId="654770685" sldId="260"/>
        </pc:sldMkLst>
      </pc:sldChg>
      <pc:sldChg chg="ord">
        <pc:chgData name="Ben Zorn" userId="e3b2c076-48eb-4556-949a-96732bac79c0" providerId="ADAL" clId="{189F2417-9E09-4FCF-8FA4-7B4D1D381A1C}" dt="2023-09-11T22:22:26.423" v="5280"/>
        <pc:sldMkLst>
          <pc:docMk/>
          <pc:sldMk cId="1070067405" sldId="261"/>
        </pc:sldMkLst>
      </pc:sldChg>
      <pc:sldChg chg="ord">
        <pc:chgData name="Ben Zorn" userId="e3b2c076-48eb-4556-949a-96732bac79c0" providerId="ADAL" clId="{189F2417-9E09-4FCF-8FA4-7B4D1D381A1C}" dt="2023-09-11T22:22:26.423" v="5280"/>
        <pc:sldMkLst>
          <pc:docMk/>
          <pc:sldMk cId="2105926467" sldId="262"/>
        </pc:sldMkLst>
      </pc:sldChg>
      <pc:sldChg chg="ord">
        <pc:chgData name="Ben Zorn" userId="e3b2c076-48eb-4556-949a-96732bac79c0" providerId="ADAL" clId="{189F2417-9E09-4FCF-8FA4-7B4D1D381A1C}" dt="2023-09-11T22:22:26.423" v="5280"/>
        <pc:sldMkLst>
          <pc:docMk/>
          <pc:sldMk cId="2750566263" sldId="263"/>
        </pc:sldMkLst>
      </pc:sldChg>
      <pc:sldChg chg="ord">
        <pc:chgData name="Ben Zorn" userId="e3b2c076-48eb-4556-949a-96732bac79c0" providerId="ADAL" clId="{189F2417-9E09-4FCF-8FA4-7B4D1D381A1C}" dt="2023-09-11T22:22:26.423" v="5280"/>
        <pc:sldMkLst>
          <pc:docMk/>
          <pc:sldMk cId="320670384" sldId="264"/>
        </pc:sldMkLst>
      </pc:sldChg>
      <pc:sldChg chg="ord">
        <pc:chgData name="Ben Zorn" userId="e3b2c076-48eb-4556-949a-96732bac79c0" providerId="ADAL" clId="{189F2417-9E09-4FCF-8FA4-7B4D1D381A1C}" dt="2023-09-11T22:22:26.423" v="5280"/>
        <pc:sldMkLst>
          <pc:docMk/>
          <pc:sldMk cId="1700577197" sldId="265"/>
        </pc:sldMkLst>
      </pc:sldChg>
      <pc:sldChg chg="addSp modSp add mod modShow">
        <pc:chgData name="Ben Zorn" userId="e3b2c076-48eb-4556-949a-96732bac79c0" providerId="ADAL" clId="{189F2417-9E09-4FCF-8FA4-7B4D1D381A1C}" dt="2023-09-14T22:59:58.753" v="17492" actId="729"/>
        <pc:sldMkLst>
          <pc:docMk/>
          <pc:sldMk cId="3169516197" sldId="265"/>
        </pc:sldMkLst>
        <pc:spChg chg="add mod">
          <ac:chgData name="Ben Zorn" userId="e3b2c076-48eb-4556-949a-96732bac79c0" providerId="ADAL" clId="{189F2417-9E09-4FCF-8FA4-7B4D1D381A1C}" dt="2023-09-14T20:20:38.815" v="17474" actId="14100"/>
          <ac:spMkLst>
            <pc:docMk/>
            <pc:sldMk cId="3169516197" sldId="265"/>
            <ac:spMk id="2" creationId="{B2E8DA66-6ABA-3E00-4285-8190FFC43704}"/>
          </ac:spMkLst>
        </pc:spChg>
        <pc:spChg chg="mod">
          <ac:chgData name="Ben Zorn" userId="e3b2c076-48eb-4556-949a-96732bac79c0" providerId="ADAL" clId="{189F2417-9E09-4FCF-8FA4-7B4D1D381A1C}" dt="2023-09-14T20:19:56.322" v="17465" actId="20577"/>
          <ac:spMkLst>
            <pc:docMk/>
            <pc:sldMk cId="3169516197" sldId="265"/>
            <ac:spMk id="84" creationId="{83856FE8-BFEE-C5B6-757F-42AB4CC2CF2B}"/>
          </ac:spMkLst>
        </pc:spChg>
        <pc:spChg chg="mod">
          <ac:chgData name="Ben Zorn" userId="e3b2c076-48eb-4556-949a-96732bac79c0" providerId="ADAL" clId="{189F2417-9E09-4FCF-8FA4-7B4D1D381A1C}" dt="2023-09-14T20:21:56" v="17491" actId="1076"/>
          <ac:spMkLst>
            <pc:docMk/>
            <pc:sldMk cId="3169516197" sldId="265"/>
            <ac:spMk id="85" creationId="{8E0CB767-44DF-B8F0-E6AF-648332AC063A}"/>
          </ac:spMkLst>
        </pc:spChg>
      </pc:sldChg>
      <pc:sldChg chg="ord">
        <pc:chgData name="Ben Zorn" userId="e3b2c076-48eb-4556-949a-96732bac79c0" providerId="ADAL" clId="{189F2417-9E09-4FCF-8FA4-7B4D1D381A1C}" dt="2023-09-11T22:22:26.423" v="5280"/>
        <pc:sldMkLst>
          <pc:docMk/>
          <pc:sldMk cId="467721792" sldId="266"/>
        </pc:sldMkLst>
      </pc:sldChg>
      <pc:sldChg chg="ord">
        <pc:chgData name="Ben Zorn" userId="e3b2c076-48eb-4556-949a-96732bac79c0" providerId="ADAL" clId="{189F2417-9E09-4FCF-8FA4-7B4D1D381A1C}" dt="2023-09-11T22:22:26.423" v="5280"/>
        <pc:sldMkLst>
          <pc:docMk/>
          <pc:sldMk cId="3410433170" sldId="267"/>
        </pc:sldMkLst>
      </pc:sldChg>
      <pc:sldChg chg="modSp mod">
        <pc:chgData name="Ben Zorn" userId="e3b2c076-48eb-4556-949a-96732bac79c0" providerId="ADAL" clId="{189F2417-9E09-4FCF-8FA4-7B4D1D381A1C}" dt="2023-09-13T22:38:43.741" v="15298" actId="20577"/>
        <pc:sldMkLst>
          <pc:docMk/>
          <pc:sldMk cId="2638132545" sldId="268"/>
        </pc:sldMkLst>
        <pc:spChg chg="mod">
          <ac:chgData name="Ben Zorn" userId="e3b2c076-48eb-4556-949a-96732bac79c0" providerId="ADAL" clId="{189F2417-9E09-4FCF-8FA4-7B4D1D381A1C}" dt="2023-09-13T22:38:43.741" v="15298" actId="20577"/>
          <ac:spMkLst>
            <pc:docMk/>
            <pc:sldMk cId="2638132545" sldId="268"/>
            <ac:spMk id="3" creationId="{DA54B85E-660D-C55E-3911-E0F99C0DECE8}"/>
          </ac:spMkLst>
        </pc:spChg>
      </pc:sldChg>
      <pc:sldChg chg="ord">
        <pc:chgData name="Ben Zorn" userId="e3b2c076-48eb-4556-949a-96732bac79c0" providerId="ADAL" clId="{189F2417-9E09-4FCF-8FA4-7B4D1D381A1C}" dt="2023-09-11T22:22:26.423" v="5280"/>
        <pc:sldMkLst>
          <pc:docMk/>
          <pc:sldMk cId="4034704093" sldId="269"/>
        </pc:sldMkLst>
      </pc:sldChg>
      <pc:sldChg chg="ord">
        <pc:chgData name="Ben Zorn" userId="e3b2c076-48eb-4556-949a-96732bac79c0" providerId="ADAL" clId="{189F2417-9E09-4FCF-8FA4-7B4D1D381A1C}" dt="2023-09-11T22:22:26.423" v="5280"/>
        <pc:sldMkLst>
          <pc:docMk/>
          <pc:sldMk cId="2677279139" sldId="270"/>
        </pc:sldMkLst>
      </pc:sldChg>
      <pc:sldChg chg="ord">
        <pc:chgData name="Ben Zorn" userId="e3b2c076-48eb-4556-949a-96732bac79c0" providerId="ADAL" clId="{189F2417-9E09-4FCF-8FA4-7B4D1D381A1C}" dt="2023-09-11T22:22:26.423" v="5280"/>
        <pc:sldMkLst>
          <pc:docMk/>
          <pc:sldMk cId="3370978840" sldId="271"/>
        </pc:sldMkLst>
      </pc:sldChg>
      <pc:sldChg chg="ord">
        <pc:chgData name="Ben Zorn" userId="e3b2c076-48eb-4556-949a-96732bac79c0" providerId="ADAL" clId="{189F2417-9E09-4FCF-8FA4-7B4D1D381A1C}" dt="2023-09-11T22:22:26.423" v="5280"/>
        <pc:sldMkLst>
          <pc:docMk/>
          <pc:sldMk cId="1385922667" sldId="272"/>
        </pc:sldMkLst>
      </pc:sldChg>
      <pc:sldChg chg="ord">
        <pc:chgData name="Ben Zorn" userId="e3b2c076-48eb-4556-949a-96732bac79c0" providerId="ADAL" clId="{189F2417-9E09-4FCF-8FA4-7B4D1D381A1C}" dt="2023-09-11T22:22:26.423" v="5280"/>
        <pc:sldMkLst>
          <pc:docMk/>
          <pc:sldMk cId="1364784179" sldId="273"/>
        </pc:sldMkLst>
      </pc:sldChg>
      <pc:sldChg chg="modSp del mod">
        <pc:chgData name="Ben Zorn" userId="e3b2c076-48eb-4556-949a-96732bac79c0" providerId="ADAL" clId="{189F2417-9E09-4FCF-8FA4-7B4D1D381A1C}" dt="2023-09-14T00:33:02.924" v="16307" actId="47"/>
        <pc:sldMkLst>
          <pc:docMk/>
          <pc:sldMk cId="1117293431" sldId="274"/>
        </pc:sldMkLst>
        <pc:spChg chg="mod">
          <ac:chgData name="Ben Zorn" userId="e3b2c076-48eb-4556-949a-96732bac79c0" providerId="ADAL" clId="{189F2417-9E09-4FCF-8FA4-7B4D1D381A1C}" dt="2023-09-14T00:32:57.583" v="16306" actId="20577"/>
          <ac:spMkLst>
            <pc:docMk/>
            <pc:sldMk cId="1117293431" sldId="274"/>
            <ac:spMk id="3" creationId="{988357C5-B647-FDF8-32BE-686C24C1D179}"/>
          </ac:spMkLst>
        </pc:spChg>
      </pc:sldChg>
      <pc:sldChg chg="ord">
        <pc:chgData name="Ben Zorn" userId="e3b2c076-48eb-4556-949a-96732bac79c0" providerId="ADAL" clId="{189F2417-9E09-4FCF-8FA4-7B4D1D381A1C}" dt="2023-09-14T00:49:21.470" v="17309"/>
        <pc:sldMkLst>
          <pc:docMk/>
          <pc:sldMk cId="834255844" sldId="275"/>
        </pc:sldMkLst>
      </pc:sldChg>
      <pc:sldChg chg="modSp mod">
        <pc:chgData name="Ben Zorn" userId="e3b2c076-48eb-4556-949a-96732bac79c0" providerId="ADAL" clId="{189F2417-9E09-4FCF-8FA4-7B4D1D381A1C}" dt="2023-09-12T00:27:08.144" v="11580"/>
        <pc:sldMkLst>
          <pc:docMk/>
          <pc:sldMk cId="2322154665" sldId="276"/>
        </pc:sldMkLst>
        <pc:spChg chg="mod">
          <ac:chgData name="Ben Zorn" userId="e3b2c076-48eb-4556-949a-96732bac79c0" providerId="ADAL" clId="{189F2417-9E09-4FCF-8FA4-7B4D1D381A1C}" dt="2023-09-12T00:27:08.144" v="11580"/>
          <ac:spMkLst>
            <pc:docMk/>
            <pc:sldMk cId="2322154665" sldId="276"/>
            <ac:spMk id="3" creationId="{8ABCCC2B-B8A1-1A79-CD47-92BC4C63EAB7}"/>
          </ac:spMkLst>
        </pc:spChg>
      </pc:sldChg>
      <pc:sldChg chg="addSp modSp mod ord modAnim">
        <pc:chgData name="Ben Zorn" userId="e3b2c076-48eb-4556-949a-96732bac79c0" providerId="ADAL" clId="{189F2417-9E09-4FCF-8FA4-7B4D1D381A1C}" dt="2023-09-14T00:01:35.355" v="15405" actId="20577"/>
        <pc:sldMkLst>
          <pc:docMk/>
          <pc:sldMk cId="3708817095" sldId="277"/>
        </pc:sldMkLst>
        <pc:spChg chg="mod">
          <ac:chgData name="Ben Zorn" userId="e3b2c076-48eb-4556-949a-96732bac79c0" providerId="ADAL" clId="{189F2417-9E09-4FCF-8FA4-7B4D1D381A1C}" dt="2023-09-11T22:30:09.562" v="5456" actId="20577"/>
          <ac:spMkLst>
            <pc:docMk/>
            <pc:sldMk cId="3708817095" sldId="277"/>
            <ac:spMk id="2" creationId="{0047D23A-A5CA-E72A-9D46-3302EBF079C0}"/>
          </ac:spMkLst>
        </pc:spChg>
        <pc:spChg chg="mod">
          <ac:chgData name="Ben Zorn" userId="e3b2c076-48eb-4556-949a-96732bac79c0" providerId="ADAL" clId="{189F2417-9E09-4FCF-8FA4-7B4D1D381A1C}" dt="2023-09-14T00:01:35.355" v="15405" actId="20577"/>
          <ac:spMkLst>
            <pc:docMk/>
            <pc:sldMk cId="3708817095" sldId="277"/>
            <ac:spMk id="3" creationId="{D90CE9CB-66AE-3381-023A-FAC282B6D9AD}"/>
          </ac:spMkLst>
        </pc:spChg>
        <pc:spChg chg="mod">
          <ac:chgData name="Ben Zorn" userId="e3b2c076-48eb-4556-949a-96732bac79c0" providerId="ADAL" clId="{189F2417-9E09-4FCF-8FA4-7B4D1D381A1C}" dt="2023-09-11T22:27:41.034" v="5354" actId="208"/>
          <ac:spMkLst>
            <pc:docMk/>
            <pc:sldMk cId="3708817095" sldId="277"/>
            <ac:spMk id="4" creationId="{61960385-216F-A0D3-3B9E-E68DC3D4FC02}"/>
          </ac:spMkLst>
        </pc:spChg>
        <pc:spChg chg="add mod">
          <ac:chgData name="Ben Zorn" userId="e3b2c076-48eb-4556-949a-96732bac79c0" providerId="ADAL" clId="{189F2417-9E09-4FCF-8FA4-7B4D1D381A1C}" dt="2023-09-11T22:25:47.683" v="5338" actId="1076"/>
          <ac:spMkLst>
            <pc:docMk/>
            <pc:sldMk cId="3708817095" sldId="277"/>
            <ac:spMk id="6" creationId="{7A48154B-2B6E-4567-BFE2-246CDEA57565}"/>
          </ac:spMkLst>
        </pc:spChg>
        <pc:spChg chg="add mod">
          <ac:chgData name="Ben Zorn" userId="e3b2c076-48eb-4556-949a-96732bac79c0" providerId="ADAL" clId="{189F2417-9E09-4FCF-8FA4-7B4D1D381A1C}" dt="2023-09-11T22:25:15.032" v="5329" actId="208"/>
          <ac:spMkLst>
            <pc:docMk/>
            <pc:sldMk cId="3708817095" sldId="277"/>
            <ac:spMk id="9" creationId="{2A2A6C65-F91D-91F4-FDEE-F16A167BDA99}"/>
          </ac:spMkLst>
        </pc:spChg>
        <pc:spChg chg="mod">
          <ac:chgData name="Ben Zorn" userId="e3b2c076-48eb-4556-949a-96732bac79c0" providerId="ADAL" clId="{189F2417-9E09-4FCF-8FA4-7B4D1D381A1C}" dt="2023-09-11T22:23:49.324" v="5293" actId="208"/>
          <ac:spMkLst>
            <pc:docMk/>
            <pc:sldMk cId="3708817095" sldId="277"/>
            <ac:spMk id="40" creationId="{08134CBD-D622-D938-BA66-F5AA7DE6AAB0}"/>
          </ac:spMkLst>
        </pc:spChg>
        <pc:spChg chg="mod">
          <ac:chgData name="Ben Zorn" userId="e3b2c076-48eb-4556-949a-96732bac79c0" providerId="ADAL" clId="{189F2417-9E09-4FCF-8FA4-7B4D1D381A1C}" dt="2023-09-11T22:23:32.943" v="5291" actId="1582"/>
          <ac:spMkLst>
            <pc:docMk/>
            <pc:sldMk cId="3708817095" sldId="277"/>
            <ac:spMk id="41" creationId="{C0F575CA-2BB9-5CC3-1F6E-81A999114028}"/>
          </ac:spMkLst>
        </pc:spChg>
        <pc:cxnChg chg="add mod">
          <ac:chgData name="Ben Zorn" userId="e3b2c076-48eb-4556-949a-96732bac79c0" providerId="ADAL" clId="{189F2417-9E09-4FCF-8FA4-7B4D1D381A1C}" dt="2023-09-11T22:25:32.612" v="5332" actId="14100"/>
          <ac:cxnSpMkLst>
            <pc:docMk/>
            <pc:sldMk cId="3708817095" sldId="277"/>
            <ac:cxnSpMk id="10" creationId="{296D51D1-1DC5-1DDC-26EB-6B053A17E1D0}"/>
          </ac:cxnSpMkLst>
        </pc:cxnChg>
        <pc:cxnChg chg="add mod">
          <ac:chgData name="Ben Zorn" userId="e3b2c076-48eb-4556-949a-96732bac79c0" providerId="ADAL" clId="{189F2417-9E09-4FCF-8FA4-7B4D1D381A1C}" dt="2023-09-11T22:25:40.364" v="5335" actId="14100"/>
          <ac:cxnSpMkLst>
            <pc:docMk/>
            <pc:sldMk cId="3708817095" sldId="277"/>
            <ac:cxnSpMk id="18" creationId="{588090B3-20BB-611F-13D5-B444044974D2}"/>
          </ac:cxnSpMkLst>
        </pc:cxnChg>
        <pc:cxnChg chg="add mod">
          <ac:chgData name="Ben Zorn" userId="e3b2c076-48eb-4556-949a-96732bac79c0" providerId="ADAL" clId="{189F2417-9E09-4FCF-8FA4-7B4D1D381A1C}" dt="2023-09-11T22:25:44.599" v="5337" actId="14100"/>
          <ac:cxnSpMkLst>
            <pc:docMk/>
            <pc:sldMk cId="3708817095" sldId="277"/>
            <ac:cxnSpMk id="22" creationId="{3892F526-EF4D-715B-6F30-383B75498226}"/>
          </ac:cxnSpMkLst>
        </pc:cxnChg>
      </pc:sldChg>
      <pc:sldChg chg="ord">
        <pc:chgData name="Ben Zorn" userId="e3b2c076-48eb-4556-949a-96732bac79c0" providerId="ADAL" clId="{189F2417-9E09-4FCF-8FA4-7B4D1D381A1C}" dt="2023-09-11T22:22:26.423" v="5280"/>
        <pc:sldMkLst>
          <pc:docMk/>
          <pc:sldMk cId="3841314151" sldId="278"/>
        </pc:sldMkLst>
      </pc:sldChg>
      <pc:sldChg chg="modSp new mod modCm modNotesTx">
        <pc:chgData name="Ben Zorn" userId="e3b2c076-48eb-4556-949a-96732bac79c0" providerId="ADAL" clId="{189F2417-9E09-4FCF-8FA4-7B4D1D381A1C}" dt="2023-09-14T00:38:08.315" v="16769" actId="20577"/>
        <pc:sldMkLst>
          <pc:docMk/>
          <pc:sldMk cId="1375536646" sldId="279"/>
        </pc:sldMkLst>
        <pc:spChg chg="mod">
          <ac:chgData name="Ben Zorn" userId="e3b2c076-48eb-4556-949a-96732bac79c0" providerId="ADAL" clId="{189F2417-9E09-4FCF-8FA4-7B4D1D381A1C}" dt="2023-09-11T23:40:45.414" v="9801" actId="20577"/>
          <ac:spMkLst>
            <pc:docMk/>
            <pc:sldMk cId="1375536646" sldId="279"/>
            <ac:spMk id="2" creationId="{B036C55F-6DAD-08C6-39AC-FC2EFB02049B}"/>
          </ac:spMkLst>
        </pc:spChg>
        <pc:spChg chg="mod">
          <ac:chgData name="Ben Zorn" userId="e3b2c076-48eb-4556-949a-96732bac79c0" providerId="ADAL" clId="{189F2417-9E09-4FCF-8FA4-7B4D1D381A1C}" dt="2023-09-14T00:38:08.315" v="16769" actId="20577"/>
          <ac:spMkLst>
            <pc:docMk/>
            <pc:sldMk cId="1375536646" sldId="279"/>
            <ac:spMk id="3" creationId="{8C20627D-9F1B-4C6B-0155-F7E20FF0C59F}"/>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189F2417-9E09-4FCF-8FA4-7B4D1D381A1C}" dt="2023-09-14T00:38:08.315" v="16769" actId="20577"/>
              <pc2:cmMkLst xmlns:pc2="http://schemas.microsoft.com/office/powerpoint/2019/9/main/command">
                <pc:docMk/>
                <pc:sldMk cId="1375536646" sldId="279"/>
                <pc2:cmMk id="{7A786572-D639-4A0C-93A9-90F5465A7387}"/>
              </pc2:cmMkLst>
            </pc226:cmChg>
          </p:ext>
        </pc:extLst>
      </pc:sldChg>
      <pc:sldChg chg="modSp new mod modCm">
        <pc:chgData name="Ben Zorn" userId="e3b2c076-48eb-4556-949a-96732bac79c0" providerId="ADAL" clId="{189F2417-9E09-4FCF-8FA4-7B4D1D381A1C}" dt="2023-09-14T00:36:01.811" v="16689" actId="20577"/>
        <pc:sldMkLst>
          <pc:docMk/>
          <pc:sldMk cId="1013720191" sldId="280"/>
        </pc:sldMkLst>
        <pc:spChg chg="mod">
          <ac:chgData name="Ben Zorn" userId="e3b2c076-48eb-4556-949a-96732bac79c0" providerId="ADAL" clId="{189F2417-9E09-4FCF-8FA4-7B4D1D381A1C}" dt="2023-09-11T22:06:24.145" v="4488" actId="20577"/>
          <ac:spMkLst>
            <pc:docMk/>
            <pc:sldMk cId="1013720191" sldId="280"/>
            <ac:spMk id="2" creationId="{76EE1C54-85FF-AF0A-28F3-7B6F5E8701AC}"/>
          </ac:spMkLst>
        </pc:spChg>
        <pc:spChg chg="mod">
          <ac:chgData name="Ben Zorn" userId="e3b2c076-48eb-4556-949a-96732bac79c0" providerId="ADAL" clId="{189F2417-9E09-4FCF-8FA4-7B4D1D381A1C}" dt="2023-09-14T00:36:01.811" v="16689" actId="20577"/>
          <ac:spMkLst>
            <pc:docMk/>
            <pc:sldMk cId="1013720191" sldId="280"/>
            <ac:spMk id="3" creationId="{0408B0FD-9410-D914-372C-EB49BEF25A75}"/>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189F2417-9E09-4FCF-8FA4-7B4D1D381A1C}" dt="2023-09-14T00:36:01.811" v="16689" actId="20577"/>
              <pc2:cmMkLst xmlns:pc2="http://schemas.microsoft.com/office/powerpoint/2019/9/main/command">
                <pc:docMk/>
                <pc:sldMk cId="1013720191" sldId="280"/>
                <pc2:cmMk id="{0AF7CF27-5C56-402E-BD81-2871C1E58186}"/>
              </pc2:cmMkLst>
            </pc226:cmChg>
          </p:ext>
        </pc:extLst>
      </pc:sldChg>
      <pc:sldChg chg="addSp delSp modSp new mod modAnim modNotesTx">
        <pc:chgData name="Ben Zorn" userId="e3b2c076-48eb-4556-949a-96732bac79c0" providerId="ADAL" clId="{189F2417-9E09-4FCF-8FA4-7B4D1D381A1C}" dt="2023-09-14T00:44:15.688" v="17196" actId="14100"/>
        <pc:sldMkLst>
          <pc:docMk/>
          <pc:sldMk cId="1685583871" sldId="281"/>
        </pc:sldMkLst>
        <pc:spChg chg="mod">
          <ac:chgData name="Ben Zorn" userId="e3b2c076-48eb-4556-949a-96732bac79c0" providerId="ADAL" clId="{189F2417-9E09-4FCF-8FA4-7B4D1D381A1C}" dt="2023-09-12T00:01:13.024" v="10827" actId="27636"/>
          <ac:spMkLst>
            <pc:docMk/>
            <pc:sldMk cId="1685583871" sldId="281"/>
            <ac:spMk id="2" creationId="{5682E47E-99A1-F720-3646-1F58D909C8DC}"/>
          </ac:spMkLst>
        </pc:spChg>
        <pc:spChg chg="del mod">
          <ac:chgData name="Ben Zorn" userId="e3b2c076-48eb-4556-949a-96732bac79c0" providerId="ADAL" clId="{189F2417-9E09-4FCF-8FA4-7B4D1D381A1C}" dt="2023-09-11T21:35:03.118" v="1562" actId="478"/>
          <ac:spMkLst>
            <pc:docMk/>
            <pc:sldMk cId="1685583871" sldId="281"/>
            <ac:spMk id="3" creationId="{32414D37-7735-D9BA-5902-1951CB443D79}"/>
          </ac:spMkLst>
        </pc:spChg>
        <pc:spChg chg="add mod">
          <ac:chgData name="Ben Zorn" userId="e3b2c076-48eb-4556-949a-96732bac79c0" providerId="ADAL" clId="{189F2417-9E09-4FCF-8FA4-7B4D1D381A1C}" dt="2023-09-12T00:02:01.832" v="10838" actId="20577"/>
          <ac:spMkLst>
            <pc:docMk/>
            <pc:sldMk cId="1685583871" sldId="281"/>
            <ac:spMk id="6" creationId="{B0263786-8D04-0958-2798-4D66653403A5}"/>
          </ac:spMkLst>
        </pc:spChg>
        <pc:spChg chg="add mod">
          <ac:chgData name="Ben Zorn" userId="e3b2c076-48eb-4556-949a-96732bac79c0" providerId="ADAL" clId="{189F2417-9E09-4FCF-8FA4-7B4D1D381A1C}" dt="2023-09-12T00:07:41.055" v="11137" actId="20577"/>
          <ac:spMkLst>
            <pc:docMk/>
            <pc:sldMk cId="1685583871" sldId="281"/>
            <ac:spMk id="7" creationId="{7FEE0AD1-3A2A-99B4-A514-7714489A9653}"/>
          </ac:spMkLst>
        </pc:spChg>
        <pc:spChg chg="add mod">
          <ac:chgData name="Ben Zorn" userId="e3b2c076-48eb-4556-949a-96732bac79c0" providerId="ADAL" clId="{189F2417-9E09-4FCF-8FA4-7B4D1D381A1C}" dt="2023-09-12T00:03:48.376" v="11117" actId="20577"/>
          <ac:spMkLst>
            <pc:docMk/>
            <pc:sldMk cId="1685583871" sldId="281"/>
            <ac:spMk id="8" creationId="{58660DB5-7A2B-430B-716A-6CB249642769}"/>
          </ac:spMkLst>
        </pc:spChg>
        <pc:spChg chg="add mod">
          <ac:chgData name="Ben Zorn" userId="e3b2c076-48eb-4556-949a-96732bac79c0" providerId="ADAL" clId="{189F2417-9E09-4FCF-8FA4-7B4D1D381A1C}" dt="2023-09-12T00:01:19.290" v="10828" actId="1076"/>
          <ac:spMkLst>
            <pc:docMk/>
            <pc:sldMk cId="1685583871" sldId="281"/>
            <ac:spMk id="9" creationId="{2F4069FD-C0BA-E0CD-0B34-3E5B6D9DF52D}"/>
          </ac:spMkLst>
        </pc:spChg>
        <pc:spChg chg="add mod">
          <ac:chgData name="Ben Zorn" userId="e3b2c076-48eb-4556-949a-96732bac79c0" providerId="ADAL" clId="{189F2417-9E09-4FCF-8FA4-7B4D1D381A1C}" dt="2023-09-12T00:01:19.290" v="10828" actId="1076"/>
          <ac:spMkLst>
            <pc:docMk/>
            <pc:sldMk cId="1685583871" sldId="281"/>
            <ac:spMk id="10" creationId="{1B9CEC97-1520-A00C-ED90-091C4B85EA9A}"/>
          </ac:spMkLst>
        </pc:spChg>
        <pc:spChg chg="add mod">
          <ac:chgData name="Ben Zorn" userId="e3b2c076-48eb-4556-949a-96732bac79c0" providerId="ADAL" clId="{189F2417-9E09-4FCF-8FA4-7B4D1D381A1C}" dt="2023-09-12T00:01:19.290" v="10828" actId="1076"/>
          <ac:spMkLst>
            <pc:docMk/>
            <pc:sldMk cId="1685583871" sldId="281"/>
            <ac:spMk id="11" creationId="{420FAE7B-776D-C4F5-5F37-E937CED7EAB8}"/>
          </ac:spMkLst>
        </pc:spChg>
        <pc:spChg chg="add mod">
          <ac:chgData name="Ben Zorn" userId="e3b2c076-48eb-4556-949a-96732bac79c0" providerId="ADAL" clId="{189F2417-9E09-4FCF-8FA4-7B4D1D381A1C}" dt="2023-09-12T00:01:19.290" v="10828" actId="1076"/>
          <ac:spMkLst>
            <pc:docMk/>
            <pc:sldMk cId="1685583871" sldId="281"/>
            <ac:spMk id="12" creationId="{1164AAF8-E29E-AF2C-AC85-5818AFFDBEBA}"/>
          </ac:spMkLst>
        </pc:spChg>
        <pc:spChg chg="add mod">
          <ac:chgData name="Ben Zorn" userId="e3b2c076-48eb-4556-949a-96732bac79c0" providerId="ADAL" clId="{189F2417-9E09-4FCF-8FA4-7B4D1D381A1C}" dt="2023-09-14T00:44:15.688" v="17196" actId="14100"/>
          <ac:spMkLst>
            <pc:docMk/>
            <pc:sldMk cId="1685583871" sldId="281"/>
            <ac:spMk id="14" creationId="{C4A3A77C-6F44-1A9F-E206-B65A3936F61D}"/>
          </ac:spMkLst>
        </pc:spChg>
        <pc:picChg chg="add mod">
          <ac:chgData name="Ben Zorn" userId="e3b2c076-48eb-4556-949a-96732bac79c0" providerId="ADAL" clId="{189F2417-9E09-4FCF-8FA4-7B4D1D381A1C}" dt="2023-09-12T00:01:19.290" v="10828" actId="1076"/>
          <ac:picMkLst>
            <pc:docMk/>
            <pc:sldMk cId="1685583871" sldId="281"/>
            <ac:picMk id="5" creationId="{8B6467B0-E258-1217-82BB-BA1EB1252C34}"/>
          </ac:picMkLst>
        </pc:picChg>
        <pc:cxnChg chg="add mod">
          <ac:chgData name="Ben Zorn" userId="e3b2c076-48eb-4556-949a-96732bac79c0" providerId="ADAL" clId="{189F2417-9E09-4FCF-8FA4-7B4D1D381A1C}" dt="2023-09-12T00:30:12.552" v="11644" actId="14100"/>
          <ac:cxnSpMkLst>
            <pc:docMk/>
            <pc:sldMk cId="1685583871" sldId="281"/>
            <ac:cxnSpMk id="15" creationId="{05970921-E08A-89A4-DA36-F08AF2DAE8C3}"/>
          </ac:cxnSpMkLst>
        </pc:cxnChg>
      </pc:sldChg>
      <pc:sldChg chg="modSp new mod modShow">
        <pc:chgData name="Ben Zorn" userId="e3b2c076-48eb-4556-949a-96732bac79c0" providerId="ADAL" clId="{189F2417-9E09-4FCF-8FA4-7B4D1D381A1C}" dt="2023-09-12T20:03:49.573" v="12315" actId="729"/>
        <pc:sldMkLst>
          <pc:docMk/>
          <pc:sldMk cId="1181498542" sldId="282"/>
        </pc:sldMkLst>
        <pc:spChg chg="mod">
          <ac:chgData name="Ben Zorn" userId="e3b2c076-48eb-4556-949a-96732bac79c0" providerId="ADAL" clId="{189F2417-9E09-4FCF-8FA4-7B4D1D381A1C}" dt="2023-09-11T22:32:32.196" v="5516" actId="20577"/>
          <ac:spMkLst>
            <pc:docMk/>
            <pc:sldMk cId="1181498542" sldId="282"/>
            <ac:spMk id="2" creationId="{3D6B649D-BE12-B33A-F146-97DFD5DC40F9}"/>
          </ac:spMkLst>
        </pc:spChg>
        <pc:spChg chg="mod">
          <ac:chgData name="Ben Zorn" userId="e3b2c076-48eb-4556-949a-96732bac79c0" providerId="ADAL" clId="{189F2417-9E09-4FCF-8FA4-7B4D1D381A1C}" dt="2023-09-11T22:33:52.283" v="5658" actId="20577"/>
          <ac:spMkLst>
            <pc:docMk/>
            <pc:sldMk cId="1181498542" sldId="282"/>
            <ac:spMk id="3" creationId="{C490B2F5-0824-8A37-9D20-D55F2F1F91EE}"/>
          </ac:spMkLst>
        </pc:spChg>
      </pc:sldChg>
      <pc:sldChg chg="modSp new mod">
        <pc:chgData name="Ben Zorn" userId="e3b2c076-48eb-4556-949a-96732bac79c0" providerId="ADAL" clId="{189F2417-9E09-4FCF-8FA4-7B4D1D381A1C}" dt="2023-09-11T22:18:04.942" v="5278" actId="20577"/>
        <pc:sldMkLst>
          <pc:docMk/>
          <pc:sldMk cId="1324088847" sldId="283"/>
        </pc:sldMkLst>
        <pc:spChg chg="mod">
          <ac:chgData name="Ben Zorn" userId="e3b2c076-48eb-4556-949a-96732bac79c0" providerId="ADAL" clId="{189F2417-9E09-4FCF-8FA4-7B4D1D381A1C}" dt="2023-09-11T22:18:04.942" v="5278" actId="20577"/>
          <ac:spMkLst>
            <pc:docMk/>
            <pc:sldMk cId="1324088847" sldId="283"/>
            <ac:spMk id="2" creationId="{3D92934E-3034-1167-C440-547A3E506685}"/>
          </ac:spMkLst>
        </pc:spChg>
      </pc:sldChg>
      <pc:sldChg chg="modSp add mod">
        <pc:chgData name="Ben Zorn" userId="e3b2c076-48eb-4556-949a-96732bac79c0" providerId="ADAL" clId="{189F2417-9E09-4FCF-8FA4-7B4D1D381A1C}" dt="2023-09-11T22:22:38.027" v="5289" actId="20577"/>
        <pc:sldMkLst>
          <pc:docMk/>
          <pc:sldMk cId="989008162" sldId="284"/>
        </pc:sldMkLst>
        <pc:spChg chg="mod">
          <ac:chgData name="Ben Zorn" userId="e3b2c076-48eb-4556-949a-96732bac79c0" providerId="ADAL" clId="{189F2417-9E09-4FCF-8FA4-7B4D1D381A1C}" dt="2023-09-11T22:22:38.027" v="5289" actId="20577"/>
          <ac:spMkLst>
            <pc:docMk/>
            <pc:sldMk cId="989008162" sldId="284"/>
            <ac:spMk id="2" creationId="{3D92934E-3034-1167-C440-547A3E506685}"/>
          </ac:spMkLst>
        </pc:spChg>
      </pc:sldChg>
      <pc:sldChg chg="modSp new mod ord modShow modCm">
        <pc:chgData name="Ben Zorn" userId="e3b2c076-48eb-4556-949a-96732bac79c0" providerId="ADAL" clId="{189F2417-9E09-4FCF-8FA4-7B4D1D381A1C}" dt="2023-09-13T22:37:51.343" v="15172"/>
        <pc:sldMkLst>
          <pc:docMk/>
          <pc:sldMk cId="2564314530" sldId="285"/>
        </pc:sldMkLst>
        <pc:spChg chg="mod">
          <ac:chgData name="Ben Zorn" userId="e3b2c076-48eb-4556-949a-96732bac79c0" providerId="ADAL" clId="{189F2417-9E09-4FCF-8FA4-7B4D1D381A1C}" dt="2023-09-13T22:37:41.011" v="15167" actId="20577"/>
          <ac:spMkLst>
            <pc:docMk/>
            <pc:sldMk cId="2564314530" sldId="285"/>
            <ac:spMk id="2" creationId="{21B22EE5-456F-981F-0418-CAA4900B0AA2}"/>
          </ac:spMkLst>
        </pc:spChg>
        <pc:spChg chg="mod">
          <ac:chgData name="Ben Zorn" userId="e3b2c076-48eb-4556-949a-96732bac79c0" providerId="ADAL" clId="{189F2417-9E09-4FCF-8FA4-7B4D1D381A1C}" dt="2023-09-11T22:43:53.559" v="7102" actId="20577"/>
          <ac:spMkLst>
            <pc:docMk/>
            <pc:sldMk cId="2564314530" sldId="285"/>
            <ac:spMk id="3" creationId="{E851205B-1516-F69A-7ED2-09C2F36FADF9}"/>
          </ac:spMkLst>
        </pc:spChg>
        <pc:extLst>
          <p:ext xmlns:p="http://schemas.openxmlformats.org/presentationml/2006/main" uri="{D6D511B9-2390-475A-947B-AFAB55BFBCF1}">
            <pc226:cmChg xmlns:pc226="http://schemas.microsoft.com/office/powerpoint/2022/06/main/command" chg="mod">
              <pc226:chgData name="Ben Zorn" userId="e3b2c076-48eb-4556-949a-96732bac79c0" providerId="ADAL" clId="{189F2417-9E09-4FCF-8FA4-7B4D1D381A1C}" dt="2023-09-13T22:37:41.011" v="15167" actId="20577"/>
              <pc2:cmMkLst xmlns:pc2="http://schemas.microsoft.com/office/powerpoint/2019/9/main/command">
                <pc:docMk/>
                <pc:sldMk cId="2564314530" sldId="285"/>
                <pc2:cmMk id="{75171712-ACD2-4C13-9660-FFBB3CE2E302}"/>
              </pc2:cmMkLst>
            </pc226:cmChg>
          </p:ext>
        </pc:extLst>
      </pc:sldChg>
      <pc:sldChg chg="addSp delSp modSp new mod ord modAnim">
        <pc:chgData name="Ben Zorn" userId="e3b2c076-48eb-4556-949a-96732bac79c0" providerId="ADAL" clId="{189F2417-9E09-4FCF-8FA4-7B4D1D381A1C}" dt="2023-09-12T20:06:34.320" v="12441"/>
        <pc:sldMkLst>
          <pc:docMk/>
          <pc:sldMk cId="427765169" sldId="286"/>
        </pc:sldMkLst>
        <pc:spChg chg="mod">
          <ac:chgData name="Ben Zorn" userId="e3b2c076-48eb-4556-949a-96732bac79c0" providerId="ADAL" clId="{189F2417-9E09-4FCF-8FA4-7B4D1D381A1C}" dt="2023-09-11T22:44:08.409" v="7130" actId="20577"/>
          <ac:spMkLst>
            <pc:docMk/>
            <pc:sldMk cId="427765169" sldId="286"/>
            <ac:spMk id="2" creationId="{622B10C2-DBCD-8E29-4F83-A86044FC8A2E}"/>
          </ac:spMkLst>
        </pc:spChg>
        <pc:spChg chg="del">
          <ac:chgData name="Ben Zorn" userId="e3b2c076-48eb-4556-949a-96732bac79c0" providerId="ADAL" clId="{189F2417-9E09-4FCF-8FA4-7B4D1D381A1C}" dt="2023-09-11T23:47:25.769" v="9822" actId="478"/>
          <ac:spMkLst>
            <pc:docMk/>
            <pc:sldMk cId="427765169" sldId="286"/>
            <ac:spMk id="3" creationId="{FC9F35BA-8B54-9832-3693-62AB993DFFFB}"/>
          </ac:spMkLst>
        </pc:spChg>
        <pc:spChg chg="add mod">
          <ac:chgData name="Ben Zorn" userId="e3b2c076-48eb-4556-949a-96732bac79c0" providerId="ADAL" clId="{189F2417-9E09-4FCF-8FA4-7B4D1D381A1C}" dt="2023-09-11T23:58:10.467" v="10721" actId="20577"/>
          <ac:spMkLst>
            <pc:docMk/>
            <pc:sldMk cId="427765169" sldId="286"/>
            <ac:spMk id="5" creationId="{9F500558-F860-6816-D4E3-585185790576}"/>
          </ac:spMkLst>
        </pc:spChg>
        <pc:spChg chg="add mod">
          <ac:chgData name="Ben Zorn" userId="e3b2c076-48eb-4556-949a-96732bac79c0" providerId="ADAL" clId="{189F2417-9E09-4FCF-8FA4-7B4D1D381A1C}" dt="2023-09-11T23:52:54.731" v="10074" actId="20577"/>
          <ac:spMkLst>
            <pc:docMk/>
            <pc:sldMk cId="427765169" sldId="286"/>
            <ac:spMk id="6" creationId="{BBF18D81-6492-327F-351C-E9418FB7CF98}"/>
          </ac:spMkLst>
        </pc:spChg>
        <pc:spChg chg="add mod">
          <ac:chgData name="Ben Zorn" userId="e3b2c076-48eb-4556-949a-96732bac79c0" providerId="ADAL" clId="{189F2417-9E09-4FCF-8FA4-7B4D1D381A1C}" dt="2023-09-12T00:28:19.242" v="11581" actId="1076"/>
          <ac:spMkLst>
            <pc:docMk/>
            <pc:sldMk cId="427765169" sldId="286"/>
            <ac:spMk id="9" creationId="{EF9E56AB-D085-D8D5-B1EB-09E3F90446F1}"/>
          </ac:spMkLst>
        </pc:spChg>
        <pc:spChg chg="add del mod">
          <ac:chgData name="Ben Zorn" userId="e3b2c076-48eb-4556-949a-96732bac79c0" providerId="ADAL" clId="{189F2417-9E09-4FCF-8FA4-7B4D1D381A1C}" dt="2023-09-11T23:56:11.814" v="10530"/>
          <ac:spMkLst>
            <pc:docMk/>
            <pc:sldMk cId="427765169" sldId="286"/>
            <ac:spMk id="10" creationId="{EB428352-AACE-69F8-B150-D6C5D066E4D8}"/>
          </ac:spMkLst>
        </pc:spChg>
        <pc:spChg chg="add mod">
          <ac:chgData name="Ben Zorn" userId="e3b2c076-48eb-4556-949a-96732bac79c0" providerId="ADAL" clId="{189F2417-9E09-4FCF-8FA4-7B4D1D381A1C}" dt="2023-09-11T23:56:10.557" v="10528" actId="20577"/>
          <ac:spMkLst>
            <pc:docMk/>
            <pc:sldMk cId="427765169" sldId="286"/>
            <ac:spMk id="11" creationId="{37989F99-8AFF-B526-BBC9-FB7E01E1C2AA}"/>
          </ac:spMkLst>
        </pc:spChg>
        <pc:spChg chg="add mod">
          <ac:chgData name="Ben Zorn" userId="e3b2c076-48eb-4556-949a-96732bac79c0" providerId="ADAL" clId="{189F2417-9E09-4FCF-8FA4-7B4D1D381A1C}" dt="2023-09-12T00:29:29.270" v="11641" actId="20577"/>
          <ac:spMkLst>
            <pc:docMk/>
            <pc:sldMk cId="427765169" sldId="286"/>
            <ac:spMk id="12" creationId="{7382FF26-7270-C97B-00CE-2ED2A1209EBC}"/>
          </ac:spMkLst>
        </pc:spChg>
        <pc:spChg chg="add mod">
          <ac:chgData name="Ben Zorn" userId="e3b2c076-48eb-4556-949a-96732bac79c0" providerId="ADAL" clId="{189F2417-9E09-4FCF-8FA4-7B4D1D381A1C}" dt="2023-09-12T00:29:07.574" v="11636" actId="1076"/>
          <ac:spMkLst>
            <pc:docMk/>
            <pc:sldMk cId="427765169" sldId="286"/>
            <ac:spMk id="13" creationId="{6D89EC28-7701-C737-7EB9-E210F614CD2E}"/>
          </ac:spMkLst>
        </pc:spChg>
        <pc:picChg chg="add del mod">
          <ac:chgData name="Ben Zorn" userId="e3b2c076-48eb-4556-949a-96732bac79c0" providerId="ADAL" clId="{189F2417-9E09-4FCF-8FA4-7B4D1D381A1C}" dt="2023-09-11T23:52:31.636" v="10067" actId="478"/>
          <ac:picMkLst>
            <pc:docMk/>
            <pc:sldMk cId="427765169" sldId="286"/>
            <ac:picMk id="4" creationId="{9602678F-ADF4-58EE-A5B4-F51C1439617D}"/>
          </ac:picMkLst>
        </pc:picChg>
        <pc:picChg chg="add mod">
          <ac:chgData name="Ben Zorn" userId="e3b2c076-48eb-4556-949a-96732bac79c0" providerId="ADAL" clId="{189F2417-9E09-4FCF-8FA4-7B4D1D381A1C}" dt="2023-09-11T23:52:47.865" v="10073" actId="1076"/>
          <ac:picMkLst>
            <pc:docMk/>
            <pc:sldMk cId="427765169" sldId="286"/>
            <ac:picMk id="8" creationId="{746494B6-A44B-09E1-2683-06727C51F1C7}"/>
          </ac:picMkLst>
        </pc:picChg>
        <pc:cxnChg chg="add mod">
          <ac:chgData name="Ben Zorn" userId="e3b2c076-48eb-4556-949a-96732bac79c0" providerId="ADAL" clId="{189F2417-9E09-4FCF-8FA4-7B4D1D381A1C}" dt="2023-09-12T00:29:00.971" v="11635" actId="14100"/>
          <ac:cxnSpMkLst>
            <pc:docMk/>
            <pc:sldMk cId="427765169" sldId="286"/>
            <ac:cxnSpMk id="14" creationId="{E98FCD8A-EABF-B805-D8E5-66A246CFB423}"/>
          </ac:cxnSpMkLst>
        </pc:cxnChg>
        <pc:cxnChg chg="add mod">
          <ac:chgData name="Ben Zorn" userId="e3b2c076-48eb-4556-949a-96732bac79c0" providerId="ADAL" clId="{189F2417-9E09-4FCF-8FA4-7B4D1D381A1C}" dt="2023-09-12T00:29:23.188" v="11640" actId="14100"/>
          <ac:cxnSpMkLst>
            <pc:docMk/>
            <pc:sldMk cId="427765169" sldId="286"/>
            <ac:cxnSpMk id="17" creationId="{97826557-345F-D4E1-BE77-9C864FC4C05D}"/>
          </ac:cxnSpMkLst>
        </pc:cxnChg>
      </pc:sldChg>
      <pc:sldChg chg="addSp delSp modSp new mod addAnim delAnim modAnim">
        <pc:chgData name="Ben Zorn" userId="e3b2c076-48eb-4556-949a-96732bac79c0" providerId="ADAL" clId="{189F2417-9E09-4FCF-8FA4-7B4D1D381A1C}" dt="2023-09-14T00:52:45.868" v="17442"/>
        <pc:sldMkLst>
          <pc:docMk/>
          <pc:sldMk cId="424724039" sldId="287"/>
        </pc:sldMkLst>
        <pc:spChg chg="mod">
          <ac:chgData name="Ben Zorn" userId="e3b2c076-48eb-4556-949a-96732bac79c0" providerId="ADAL" clId="{189F2417-9E09-4FCF-8FA4-7B4D1D381A1C}" dt="2023-09-14T00:16:45.728" v="15607" actId="20577"/>
          <ac:spMkLst>
            <pc:docMk/>
            <pc:sldMk cId="424724039" sldId="287"/>
            <ac:spMk id="2" creationId="{EAE62759-1D33-8558-98F0-6A32C2B4A0BE}"/>
          </ac:spMkLst>
        </pc:spChg>
        <pc:spChg chg="del">
          <ac:chgData name="Ben Zorn" userId="e3b2c076-48eb-4556-949a-96732bac79c0" providerId="ADAL" clId="{189F2417-9E09-4FCF-8FA4-7B4D1D381A1C}" dt="2023-09-12T00:12:05.590" v="11140" actId="22"/>
          <ac:spMkLst>
            <pc:docMk/>
            <pc:sldMk cId="424724039" sldId="287"/>
            <ac:spMk id="3" creationId="{15D6C3BE-2E8D-7CC7-FFEA-D6EF874B0D46}"/>
          </ac:spMkLst>
        </pc:spChg>
        <pc:spChg chg="add del mod">
          <ac:chgData name="Ben Zorn" userId="e3b2c076-48eb-4556-949a-96732bac79c0" providerId="ADAL" clId="{189F2417-9E09-4FCF-8FA4-7B4D1D381A1C}" dt="2023-09-14T00:15:32.514" v="15519" actId="478"/>
          <ac:spMkLst>
            <pc:docMk/>
            <pc:sldMk cId="424724039" sldId="287"/>
            <ac:spMk id="6" creationId="{D6A20F31-7EB5-4EEB-EF43-3EB372BE958D}"/>
          </ac:spMkLst>
        </pc:spChg>
        <pc:spChg chg="add del mod">
          <ac:chgData name="Ben Zorn" userId="e3b2c076-48eb-4556-949a-96732bac79c0" providerId="ADAL" clId="{189F2417-9E09-4FCF-8FA4-7B4D1D381A1C}" dt="2023-09-14T00:51:41.511" v="17310" actId="1076"/>
          <ac:spMkLst>
            <pc:docMk/>
            <pc:sldMk cId="424724039" sldId="287"/>
            <ac:spMk id="9" creationId="{774AC8DA-3B6F-EE4B-B67F-287F93FFC61C}"/>
          </ac:spMkLst>
        </pc:spChg>
        <pc:spChg chg="add del mod">
          <ac:chgData name="Ben Zorn" userId="e3b2c076-48eb-4556-949a-96732bac79c0" providerId="ADAL" clId="{189F2417-9E09-4FCF-8FA4-7B4D1D381A1C}" dt="2023-09-14T00:16:00.818" v="15529" actId="478"/>
          <ac:spMkLst>
            <pc:docMk/>
            <pc:sldMk cId="424724039" sldId="287"/>
            <ac:spMk id="14" creationId="{261403FB-FCB7-2ED5-3098-04C971BB9F6F}"/>
          </ac:spMkLst>
        </pc:spChg>
        <pc:spChg chg="add del mod">
          <ac:chgData name="Ben Zorn" userId="e3b2c076-48eb-4556-949a-96732bac79c0" providerId="ADAL" clId="{189F2417-9E09-4FCF-8FA4-7B4D1D381A1C}" dt="2023-09-14T00:15:43.826" v="15523" actId="478"/>
          <ac:spMkLst>
            <pc:docMk/>
            <pc:sldMk cId="424724039" sldId="287"/>
            <ac:spMk id="20" creationId="{B26ED080-6334-4CE1-83AE-16F7E8AF446A}"/>
          </ac:spMkLst>
        </pc:spChg>
        <pc:spChg chg="add mod">
          <ac:chgData name="Ben Zorn" userId="e3b2c076-48eb-4556-949a-96732bac79c0" providerId="ADAL" clId="{189F2417-9E09-4FCF-8FA4-7B4D1D381A1C}" dt="2023-09-14T00:52:24.127" v="17438" actId="1076"/>
          <ac:spMkLst>
            <pc:docMk/>
            <pc:sldMk cId="424724039" sldId="287"/>
            <ac:spMk id="21" creationId="{FDF993E8-E8DE-EF03-FCAA-BC891DBB2497}"/>
          </ac:spMkLst>
        </pc:spChg>
        <pc:spChg chg="add mod">
          <ac:chgData name="Ben Zorn" userId="e3b2c076-48eb-4556-949a-96732bac79c0" providerId="ADAL" clId="{189F2417-9E09-4FCF-8FA4-7B4D1D381A1C}" dt="2023-09-14T00:52:35.598" v="17440" actId="1076"/>
          <ac:spMkLst>
            <pc:docMk/>
            <pc:sldMk cId="424724039" sldId="287"/>
            <ac:spMk id="22" creationId="{7777560A-BBE8-D24A-96CF-8C0FC5536C4B}"/>
          </ac:spMkLst>
        </pc:spChg>
        <pc:picChg chg="add del mod">
          <ac:chgData name="Ben Zorn" userId="e3b2c076-48eb-4556-949a-96732bac79c0" providerId="ADAL" clId="{189F2417-9E09-4FCF-8FA4-7B4D1D381A1C}" dt="2023-09-13T22:35:01.195" v="15096" actId="478"/>
          <ac:picMkLst>
            <pc:docMk/>
            <pc:sldMk cId="424724039" sldId="287"/>
            <ac:picMk id="4" creationId="{15190C72-49FD-9BDE-5F10-6DF0688936A9}"/>
          </ac:picMkLst>
        </pc:picChg>
        <pc:picChg chg="add del mod ord">
          <ac:chgData name="Ben Zorn" userId="e3b2c076-48eb-4556-949a-96732bac79c0" providerId="ADAL" clId="{189F2417-9E09-4FCF-8FA4-7B4D1D381A1C}" dt="2023-09-14T00:15:38.051" v="15521" actId="478"/>
          <ac:picMkLst>
            <pc:docMk/>
            <pc:sldMk cId="424724039" sldId="287"/>
            <ac:picMk id="5" creationId="{3983B523-019A-B160-3D8B-EB3293541AFB}"/>
          </ac:picMkLst>
        </pc:picChg>
        <pc:picChg chg="add mod ord">
          <ac:chgData name="Ben Zorn" userId="e3b2c076-48eb-4556-949a-96732bac79c0" providerId="ADAL" clId="{189F2417-9E09-4FCF-8FA4-7B4D1D381A1C}" dt="2023-09-14T00:16:23.286" v="15535" actId="14100"/>
          <ac:picMkLst>
            <pc:docMk/>
            <pc:sldMk cId="424724039" sldId="287"/>
            <ac:picMk id="8" creationId="{7261C00D-210B-C56F-55CC-C90B0B4799DA}"/>
          </ac:picMkLst>
        </pc:picChg>
        <pc:picChg chg="add del mod">
          <ac:chgData name="Ben Zorn" userId="e3b2c076-48eb-4556-949a-96732bac79c0" providerId="ADAL" clId="{189F2417-9E09-4FCF-8FA4-7B4D1D381A1C}" dt="2023-09-14T00:05:27.463" v="15412" actId="478"/>
          <ac:picMkLst>
            <pc:docMk/>
            <pc:sldMk cId="424724039" sldId="287"/>
            <ac:picMk id="11" creationId="{2A965A0B-AAED-C23F-4AE3-AAAA5E4F179A}"/>
          </ac:picMkLst>
        </pc:picChg>
        <pc:picChg chg="add del mod ord">
          <ac:chgData name="Ben Zorn" userId="e3b2c076-48eb-4556-949a-96732bac79c0" providerId="ADAL" clId="{189F2417-9E09-4FCF-8FA4-7B4D1D381A1C}" dt="2023-09-14T00:15:34.447" v="15520" actId="478"/>
          <ac:picMkLst>
            <pc:docMk/>
            <pc:sldMk cId="424724039" sldId="287"/>
            <ac:picMk id="13" creationId="{50C98048-DCBD-6DCE-2A22-A6805825C5AB}"/>
          </ac:picMkLst>
        </pc:picChg>
        <pc:picChg chg="add del">
          <ac:chgData name="Ben Zorn" userId="e3b2c076-48eb-4556-949a-96732bac79c0" providerId="ADAL" clId="{189F2417-9E09-4FCF-8FA4-7B4D1D381A1C}" dt="2023-09-14T00:14:53.837" v="15509"/>
          <ac:picMkLst>
            <pc:docMk/>
            <pc:sldMk cId="424724039" sldId="287"/>
            <ac:picMk id="15" creationId="{BDCE76EA-9B74-91F3-1E10-BFA8C5B9E08E}"/>
          </ac:picMkLst>
        </pc:picChg>
        <pc:cxnChg chg="add del mod">
          <ac:chgData name="Ben Zorn" userId="e3b2c076-48eb-4556-949a-96732bac79c0" providerId="ADAL" clId="{189F2417-9E09-4FCF-8FA4-7B4D1D381A1C}" dt="2023-09-14T00:15:13.259" v="15515" actId="21"/>
          <ac:cxnSpMkLst>
            <pc:docMk/>
            <pc:sldMk cId="424724039" sldId="287"/>
            <ac:cxnSpMk id="16" creationId="{70FB1BBB-9D52-C3A3-7C7F-596EE11D9F2E}"/>
          </ac:cxnSpMkLst>
        </pc:cxnChg>
      </pc:sldChg>
      <pc:sldChg chg="modSp new mod ord">
        <pc:chgData name="Ben Zorn" userId="e3b2c076-48eb-4556-949a-96732bac79c0" providerId="ADAL" clId="{189F2417-9E09-4FCF-8FA4-7B4D1D381A1C}" dt="2023-09-14T00:33:09.256" v="16309"/>
        <pc:sldMkLst>
          <pc:docMk/>
          <pc:sldMk cId="2714316830" sldId="288"/>
        </pc:sldMkLst>
        <pc:spChg chg="mod">
          <ac:chgData name="Ben Zorn" userId="e3b2c076-48eb-4556-949a-96732bac79c0" providerId="ADAL" clId="{189F2417-9E09-4FCF-8FA4-7B4D1D381A1C}" dt="2023-09-11T22:54:21.162" v="8495" actId="5793"/>
          <ac:spMkLst>
            <pc:docMk/>
            <pc:sldMk cId="2714316830" sldId="288"/>
            <ac:spMk id="2" creationId="{DDB647E2-58CC-15C8-0045-80A5FB993418}"/>
          </ac:spMkLst>
        </pc:spChg>
        <pc:spChg chg="mod">
          <ac:chgData name="Ben Zorn" userId="e3b2c076-48eb-4556-949a-96732bac79c0" providerId="ADAL" clId="{189F2417-9E09-4FCF-8FA4-7B4D1D381A1C}" dt="2023-09-11T22:54:57.448" v="8577" actId="20577"/>
          <ac:spMkLst>
            <pc:docMk/>
            <pc:sldMk cId="2714316830" sldId="288"/>
            <ac:spMk id="3" creationId="{43EB1958-A9BF-E222-E5B2-B6CE741F9C39}"/>
          </ac:spMkLst>
        </pc:spChg>
      </pc:sldChg>
      <pc:sldChg chg="addSp delSp modSp new mod ord">
        <pc:chgData name="Ben Zorn" userId="e3b2c076-48eb-4556-949a-96732bac79c0" providerId="ADAL" clId="{189F2417-9E09-4FCF-8FA4-7B4D1D381A1C}" dt="2023-09-12T20:06:42.114" v="12443"/>
        <pc:sldMkLst>
          <pc:docMk/>
          <pc:sldMk cId="2325630131" sldId="289"/>
        </pc:sldMkLst>
        <pc:spChg chg="mod">
          <ac:chgData name="Ben Zorn" userId="e3b2c076-48eb-4556-949a-96732bac79c0" providerId="ADAL" clId="{189F2417-9E09-4FCF-8FA4-7B4D1D381A1C}" dt="2023-09-11T23:18:03.979" v="9375" actId="27636"/>
          <ac:spMkLst>
            <pc:docMk/>
            <pc:sldMk cId="2325630131" sldId="289"/>
            <ac:spMk id="2" creationId="{68377958-5AF8-4A74-B682-D24ED464094A}"/>
          </ac:spMkLst>
        </pc:spChg>
        <pc:spChg chg="del">
          <ac:chgData name="Ben Zorn" userId="e3b2c076-48eb-4556-949a-96732bac79c0" providerId="ADAL" clId="{189F2417-9E09-4FCF-8FA4-7B4D1D381A1C}" dt="2023-09-11T23:07:38.582" v="8635" actId="478"/>
          <ac:spMkLst>
            <pc:docMk/>
            <pc:sldMk cId="2325630131" sldId="289"/>
            <ac:spMk id="3" creationId="{82895DAF-BA31-17BC-52CF-27225EB39AD1}"/>
          </ac:spMkLst>
        </pc:spChg>
        <pc:spChg chg="add mod">
          <ac:chgData name="Ben Zorn" userId="e3b2c076-48eb-4556-949a-96732bac79c0" providerId="ADAL" clId="{189F2417-9E09-4FCF-8FA4-7B4D1D381A1C}" dt="2023-09-11T23:10:38.508" v="9004" actId="14100"/>
          <ac:spMkLst>
            <pc:docMk/>
            <pc:sldMk cId="2325630131" sldId="289"/>
            <ac:spMk id="6" creationId="{8155AA3D-9AA3-F1B6-D2C4-864D94F13FF5}"/>
          </ac:spMkLst>
        </pc:spChg>
        <pc:spChg chg="add mod">
          <ac:chgData name="Ben Zorn" userId="e3b2c076-48eb-4556-949a-96732bac79c0" providerId="ADAL" clId="{189F2417-9E09-4FCF-8FA4-7B4D1D381A1C}" dt="2023-09-11T23:09:57.290" v="8997" actId="1076"/>
          <ac:spMkLst>
            <pc:docMk/>
            <pc:sldMk cId="2325630131" sldId="289"/>
            <ac:spMk id="7" creationId="{3E5C5FD1-9ABE-EE4C-48D0-1E8FEE77BA5F}"/>
          </ac:spMkLst>
        </pc:spChg>
        <pc:spChg chg="add mod">
          <ac:chgData name="Ben Zorn" userId="e3b2c076-48eb-4556-949a-96732bac79c0" providerId="ADAL" clId="{189F2417-9E09-4FCF-8FA4-7B4D1D381A1C}" dt="2023-09-11T23:18:31.498" v="9422" actId="20577"/>
          <ac:spMkLst>
            <pc:docMk/>
            <pc:sldMk cId="2325630131" sldId="289"/>
            <ac:spMk id="11" creationId="{87420412-7AB1-6EFB-9F0C-3BAA51FB55F3}"/>
          </ac:spMkLst>
        </pc:spChg>
        <pc:picChg chg="add mod">
          <ac:chgData name="Ben Zorn" userId="e3b2c076-48eb-4556-949a-96732bac79c0" providerId="ADAL" clId="{189F2417-9E09-4FCF-8FA4-7B4D1D381A1C}" dt="2023-09-11T23:10:32.377" v="9002" actId="14100"/>
          <ac:picMkLst>
            <pc:docMk/>
            <pc:sldMk cId="2325630131" sldId="289"/>
            <ac:picMk id="5" creationId="{8431E4B3-77BF-2AFF-FC7B-27E80D4F576A}"/>
          </ac:picMkLst>
        </pc:picChg>
        <pc:cxnChg chg="add mod">
          <ac:chgData name="Ben Zorn" userId="e3b2c076-48eb-4556-949a-96732bac79c0" providerId="ADAL" clId="{189F2417-9E09-4FCF-8FA4-7B4D1D381A1C}" dt="2023-09-11T23:10:34.424" v="9003" actId="14100"/>
          <ac:cxnSpMkLst>
            <pc:docMk/>
            <pc:sldMk cId="2325630131" sldId="289"/>
            <ac:cxnSpMk id="9" creationId="{53021287-230B-7C6D-6DC1-E7A14D45E24F}"/>
          </ac:cxnSpMkLst>
        </pc:cxnChg>
        <pc:cxnChg chg="add mod">
          <ac:chgData name="Ben Zorn" userId="e3b2c076-48eb-4556-949a-96732bac79c0" providerId="ADAL" clId="{189F2417-9E09-4FCF-8FA4-7B4D1D381A1C}" dt="2023-09-11T23:18:40.727" v="9425" actId="14100"/>
          <ac:cxnSpMkLst>
            <pc:docMk/>
            <pc:sldMk cId="2325630131" sldId="289"/>
            <ac:cxnSpMk id="12" creationId="{1ED75C3D-9291-D2D1-E602-BEF07BFCE10C}"/>
          </ac:cxnSpMkLst>
        </pc:cxnChg>
      </pc:sldChg>
      <pc:sldChg chg="addSp delSp modSp new mod ord">
        <pc:chgData name="Ben Zorn" userId="e3b2c076-48eb-4556-949a-96732bac79c0" providerId="ADAL" clId="{189F2417-9E09-4FCF-8FA4-7B4D1D381A1C}" dt="2023-09-12T20:06:42.114" v="12443"/>
        <pc:sldMkLst>
          <pc:docMk/>
          <pc:sldMk cId="337332672" sldId="290"/>
        </pc:sldMkLst>
        <pc:spChg chg="mod">
          <ac:chgData name="Ben Zorn" userId="e3b2c076-48eb-4556-949a-96732bac79c0" providerId="ADAL" clId="{189F2417-9E09-4FCF-8FA4-7B4D1D381A1C}" dt="2023-09-11T23:16:25.140" v="9134" actId="404"/>
          <ac:spMkLst>
            <pc:docMk/>
            <pc:sldMk cId="337332672" sldId="290"/>
            <ac:spMk id="2" creationId="{3B47F494-9977-C2C0-F2D2-24F6F402AC28}"/>
          </ac:spMkLst>
        </pc:spChg>
        <pc:spChg chg="del">
          <ac:chgData name="Ben Zorn" userId="e3b2c076-48eb-4556-949a-96732bac79c0" providerId="ADAL" clId="{189F2417-9E09-4FCF-8FA4-7B4D1D381A1C}" dt="2023-09-11T23:16:27.805" v="9135" actId="478"/>
          <ac:spMkLst>
            <pc:docMk/>
            <pc:sldMk cId="337332672" sldId="290"/>
            <ac:spMk id="3" creationId="{9FF33312-3A36-E75F-93C6-87700A11B34C}"/>
          </ac:spMkLst>
        </pc:spChg>
        <pc:spChg chg="add mod">
          <ac:chgData name="Ben Zorn" userId="e3b2c076-48eb-4556-949a-96732bac79c0" providerId="ADAL" clId="{189F2417-9E09-4FCF-8FA4-7B4D1D381A1C}" dt="2023-09-11T23:17:25.015" v="9313" actId="20577"/>
          <ac:spMkLst>
            <pc:docMk/>
            <pc:sldMk cId="337332672" sldId="290"/>
            <ac:spMk id="6" creationId="{15D9A545-4A68-7247-96FA-E6873A048F9B}"/>
          </ac:spMkLst>
        </pc:spChg>
        <pc:picChg chg="add mod">
          <ac:chgData name="Ben Zorn" userId="e3b2c076-48eb-4556-949a-96732bac79c0" providerId="ADAL" clId="{189F2417-9E09-4FCF-8FA4-7B4D1D381A1C}" dt="2023-09-11T23:16:42.445" v="9142" actId="1076"/>
          <ac:picMkLst>
            <pc:docMk/>
            <pc:sldMk cId="337332672" sldId="290"/>
            <ac:picMk id="5" creationId="{2DFEA717-30F1-B6A3-1DF8-C9F50752B81B}"/>
          </ac:picMkLst>
        </pc:picChg>
      </pc:sldChg>
      <pc:sldChg chg="addSp delSp modSp new mod ord delAnim modAnim">
        <pc:chgData name="Ben Zorn" userId="e3b2c076-48eb-4556-949a-96732bac79c0" providerId="ADAL" clId="{189F2417-9E09-4FCF-8FA4-7B4D1D381A1C}" dt="2023-09-12T20:06:42.114" v="12443"/>
        <pc:sldMkLst>
          <pc:docMk/>
          <pc:sldMk cId="343045830" sldId="291"/>
        </pc:sldMkLst>
        <pc:spChg chg="mod">
          <ac:chgData name="Ben Zorn" userId="e3b2c076-48eb-4556-949a-96732bac79c0" providerId="ADAL" clId="{189F2417-9E09-4FCF-8FA4-7B4D1D381A1C}" dt="2023-09-12T00:51:09.878" v="12112" actId="14100"/>
          <ac:spMkLst>
            <pc:docMk/>
            <pc:sldMk cId="343045830" sldId="291"/>
            <ac:spMk id="2" creationId="{72610288-3B37-E309-448D-9C9C7037A00A}"/>
          </ac:spMkLst>
        </pc:spChg>
        <pc:spChg chg="del">
          <ac:chgData name="Ben Zorn" userId="e3b2c076-48eb-4556-949a-96732bac79c0" providerId="ADAL" clId="{189F2417-9E09-4FCF-8FA4-7B4D1D381A1C}" dt="2023-09-12T00:41:48.395" v="11654" actId="478"/>
          <ac:spMkLst>
            <pc:docMk/>
            <pc:sldMk cId="343045830" sldId="291"/>
            <ac:spMk id="3" creationId="{D416C6B8-FBEB-EC26-315F-E16156DE0967}"/>
          </ac:spMkLst>
        </pc:spChg>
        <pc:spChg chg="add mod">
          <ac:chgData name="Ben Zorn" userId="e3b2c076-48eb-4556-949a-96732bac79c0" providerId="ADAL" clId="{189F2417-9E09-4FCF-8FA4-7B4D1D381A1C}" dt="2023-09-12T00:45:15.644" v="11762" actId="1076"/>
          <ac:spMkLst>
            <pc:docMk/>
            <pc:sldMk cId="343045830" sldId="291"/>
            <ac:spMk id="8" creationId="{DAE9BDBC-BDCE-0389-4509-E542D2297698}"/>
          </ac:spMkLst>
        </pc:spChg>
        <pc:spChg chg="add del mod">
          <ac:chgData name="Ben Zorn" userId="e3b2c076-48eb-4556-949a-96732bac79c0" providerId="ADAL" clId="{189F2417-9E09-4FCF-8FA4-7B4D1D381A1C}" dt="2023-09-12T00:51:01.406" v="12110" actId="478"/>
          <ac:spMkLst>
            <pc:docMk/>
            <pc:sldMk cId="343045830" sldId="291"/>
            <ac:spMk id="11" creationId="{0FBF5404-7391-447F-7854-6B1FCC5C1BED}"/>
          </ac:spMkLst>
        </pc:spChg>
        <pc:spChg chg="add mod">
          <ac:chgData name="Ben Zorn" userId="e3b2c076-48eb-4556-949a-96732bac79c0" providerId="ADAL" clId="{189F2417-9E09-4FCF-8FA4-7B4D1D381A1C}" dt="2023-09-12T00:45:57.609" v="11809" actId="1076"/>
          <ac:spMkLst>
            <pc:docMk/>
            <pc:sldMk cId="343045830" sldId="291"/>
            <ac:spMk id="12" creationId="{7FF8B6C3-8E73-2B0E-CC60-2BE7AF955B7B}"/>
          </ac:spMkLst>
        </pc:spChg>
        <pc:spChg chg="add del mod">
          <ac:chgData name="Ben Zorn" userId="e3b2c076-48eb-4556-949a-96732bac79c0" providerId="ADAL" clId="{189F2417-9E09-4FCF-8FA4-7B4D1D381A1C}" dt="2023-09-12T00:46:49.392" v="11834"/>
          <ac:spMkLst>
            <pc:docMk/>
            <pc:sldMk cId="343045830" sldId="291"/>
            <ac:spMk id="15" creationId="{8B5FF6C7-69FD-0C67-6D9B-66D25E04D333}"/>
          </ac:spMkLst>
        </pc:spChg>
        <pc:spChg chg="add mod">
          <ac:chgData name="Ben Zorn" userId="e3b2c076-48eb-4556-949a-96732bac79c0" providerId="ADAL" clId="{189F2417-9E09-4FCF-8FA4-7B4D1D381A1C}" dt="2023-09-12T00:48:17.237" v="12053" actId="1076"/>
          <ac:spMkLst>
            <pc:docMk/>
            <pc:sldMk cId="343045830" sldId="291"/>
            <ac:spMk id="16" creationId="{F28B0192-10CB-9B7D-3696-562235091710}"/>
          </ac:spMkLst>
        </pc:spChg>
        <pc:spChg chg="add mod">
          <ac:chgData name="Ben Zorn" userId="e3b2c076-48eb-4556-949a-96732bac79c0" providerId="ADAL" clId="{189F2417-9E09-4FCF-8FA4-7B4D1D381A1C}" dt="2023-09-12T00:48:27.178" v="12056" actId="1076"/>
          <ac:spMkLst>
            <pc:docMk/>
            <pc:sldMk cId="343045830" sldId="291"/>
            <ac:spMk id="17" creationId="{05BA520F-1963-D8DD-70B7-E1E38A91A6D7}"/>
          </ac:spMkLst>
        </pc:spChg>
        <pc:spChg chg="add mod">
          <ac:chgData name="Ben Zorn" userId="e3b2c076-48eb-4556-949a-96732bac79c0" providerId="ADAL" clId="{189F2417-9E09-4FCF-8FA4-7B4D1D381A1C}" dt="2023-09-12T00:49:17.236" v="12063" actId="14100"/>
          <ac:spMkLst>
            <pc:docMk/>
            <pc:sldMk cId="343045830" sldId="291"/>
            <ac:spMk id="18" creationId="{CFF37147-A330-DE7B-CD5D-D085169241A5}"/>
          </ac:spMkLst>
        </pc:spChg>
        <pc:spChg chg="add mod">
          <ac:chgData name="Ben Zorn" userId="e3b2c076-48eb-4556-949a-96732bac79c0" providerId="ADAL" clId="{189F2417-9E09-4FCF-8FA4-7B4D1D381A1C}" dt="2023-09-12T00:49:26.616" v="12066" actId="14100"/>
          <ac:spMkLst>
            <pc:docMk/>
            <pc:sldMk cId="343045830" sldId="291"/>
            <ac:spMk id="19" creationId="{0757B9B2-4719-7E2D-2F11-D28D1FE92A9E}"/>
          </ac:spMkLst>
        </pc:spChg>
        <pc:spChg chg="add mod">
          <ac:chgData name="Ben Zorn" userId="e3b2c076-48eb-4556-949a-96732bac79c0" providerId="ADAL" clId="{189F2417-9E09-4FCF-8FA4-7B4D1D381A1C}" dt="2023-09-12T00:50:07.370" v="12097" actId="20577"/>
          <ac:spMkLst>
            <pc:docMk/>
            <pc:sldMk cId="343045830" sldId="291"/>
            <ac:spMk id="20" creationId="{65F0C423-80F0-6E6F-AF85-C5F448F2FF1D}"/>
          </ac:spMkLst>
        </pc:spChg>
        <pc:spChg chg="add mod">
          <ac:chgData name="Ben Zorn" userId="e3b2c076-48eb-4556-949a-96732bac79c0" providerId="ADAL" clId="{189F2417-9E09-4FCF-8FA4-7B4D1D381A1C}" dt="2023-09-12T00:50:27.435" v="12107" actId="20577"/>
          <ac:spMkLst>
            <pc:docMk/>
            <pc:sldMk cId="343045830" sldId="291"/>
            <ac:spMk id="21" creationId="{77A56D4C-B5F8-45C4-D3A0-43914627216B}"/>
          </ac:spMkLst>
        </pc:spChg>
        <pc:picChg chg="add mod">
          <ac:chgData name="Ben Zorn" userId="e3b2c076-48eb-4556-949a-96732bac79c0" providerId="ADAL" clId="{189F2417-9E09-4FCF-8FA4-7B4D1D381A1C}" dt="2023-09-12T00:45:13.710" v="11761" actId="14100"/>
          <ac:picMkLst>
            <pc:docMk/>
            <pc:sldMk cId="343045830" sldId="291"/>
            <ac:picMk id="5" creationId="{BD958C81-CA27-7628-2BDA-0EF6D343D817}"/>
          </ac:picMkLst>
        </pc:picChg>
        <pc:picChg chg="add mod">
          <ac:chgData name="Ben Zorn" userId="e3b2c076-48eb-4556-949a-96732bac79c0" providerId="ADAL" clId="{189F2417-9E09-4FCF-8FA4-7B4D1D381A1C}" dt="2023-09-12T00:45:10.017" v="11760" actId="14100"/>
          <ac:picMkLst>
            <pc:docMk/>
            <pc:sldMk cId="343045830" sldId="291"/>
            <ac:picMk id="7" creationId="{B036353F-E501-1CB1-6B9E-E45684BDB1A8}"/>
          </ac:picMkLst>
        </pc:picChg>
        <pc:picChg chg="add mod">
          <ac:chgData name="Ben Zorn" userId="e3b2c076-48eb-4556-949a-96732bac79c0" providerId="ADAL" clId="{189F2417-9E09-4FCF-8FA4-7B4D1D381A1C}" dt="2023-09-12T00:45:22.115" v="11764" actId="14100"/>
          <ac:picMkLst>
            <pc:docMk/>
            <pc:sldMk cId="343045830" sldId="291"/>
            <ac:picMk id="10" creationId="{25D220C4-3BB2-395F-2DFC-FC793160124E}"/>
          </ac:picMkLst>
        </pc:picChg>
        <pc:picChg chg="add mod">
          <ac:chgData name="Ben Zorn" userId="e3b2c076-48eb-4556-949a-96732bac79c0" providerId="ADAL" clId="{189F2417-9E09-4FCF-8FA4-7B4D1D381A1C}" dt="2023-09-12T00:46:29.493" v="11814" actId="1076"/>
          <ac:picMkLst>
            <pc:docMk/>
            <pc:sldMk cId="343045830" sldId="291"/>
            <ac:picMk id="14" creationId="{A2438AE6-7C1D-7FC6-6679-4ECAB4A97141}"/>
          </ac:picMkLst>
        </pc:picChg>
      </pc:sldChg>
      <pc:sldChg chg="new del">
        <pc:chgData name="Ben Zorn" userId="e3b2c076-48eb-4556-949a-96732bac79c0" providerId="ADAL" clId="{189F2417-9E09-4FCF-8FA4-7B4D1D381A1C}" dt="2023-09-12T00:38:29.210" v="11649" actId="47"/>
        <pc:sldMkLst>
          <pc:docMk/>
          <pc:sldMk cId="377965095" sldId="291"/>
        </pc:sldMkLst>
      </pc:sldChg>
      <pc:sldChg chg="modSp add mod ord modShow">
        <pc:chgData name="Ben Zorn" userId="e3b2c076-48eb-4556-949a-96732bac79c0" providerId="ADAL" clId="{189F2417-9E09-4FCF-8FA4-7B4D1D381A1C}" dt="2023-09-14T23:00:01.172" v="17493" actId="729"/>
        <pc:sldMkLst>
          <pc:docMk/>
          <pc:sldMk cId="3013181594" sldId="292"/>
        </pc:sldMkLst>
        <pc:spChg chg="mod">
          <ac:chgData name="Ben Zorn" userId="e3b2c076-48eb-4556-949a-96732bac79c0" providerId="ADAL" clId="{189F2417-9E09-4FCF-8FA4-7B4D1D381A1C}" dt="2023-09-13T22:39:00.685" v="15318" actId="20577"/>
          <ac:spMkLst>
            <pc:docMk/>
            <pc:sldMk cId="3013181594" sldId="292"/>
            <ac:spMk id="2" creationId="{A7026967-B650-17D8-3F2A-C58A508263F2}"/>
          </ac:spMkLst>
        </pc:spChg>
      </pc:sldChg>
      <pc:sldChg chg="addSp delSp modSp new mod modAnim modNotesTx">
        <pc:chgData name="Ben Zorn" userId="e3b2c076-48eb-4556-949a-96732bac79c0" providerId="ADAL" clId="{189F2417-9E09-4FCF-8FA4-7B4D1D381A1C}" dt="2023-09-14T00:43:21.596" v="17187" actId="20577"/>
        <pc:sldMkLst>
          <pc:docMk/>
          <pc:sldMk cId="602447411" sldId="293"/>
        </pc:sldMkLst>
        <pc:spChg chg="add del mod">
          <ac:chgData name="Ben Zorn" userId="e3b2c076-48eb-4556-949a-96732bac79c0" providerId="ADAL" clId="{189F2417-9E09-4FCF-8FA4-7B4D1D381A1C}" dt="2023-09-12T20:57:24.816" v="13336" actId="1076"/>
          <ac:spMkLst>
            <pc:docMk/>
            <pc:sldMk cId="602447411" sldId="293"/>
            <ac:spMk id="2" creationId="{0CB5CF00-33A5-55E2-2741-13CE421D691D}"/>
          </ac:spMkLst>
        </pc:spChg>
        <pc:spChg chg="del">
          <ac:chgData name="Ben Zorn" userId="e3b2c076-48eb-4556-949a-96732bac79c0" providerId="ADAL" clId="{189F2417-9E09-4FCF-8FA4-7B4D1D381A1C}" dt="2023-09-12T20:33:43.806" v="12680" actId="478"/>
          <ac:spMkLst>
            <pc:docMk/>
            <pc:sldMk cId="602447411" sldId="293"/>
            <ac:spMk id="3" creationId="{3F1D30AE-BBEB-FAE9-9E65-16FC6D15034D}"/>
          </ac:spMkLst>
        </pc:spChg>
        <pc:spChg chg="add mod">
          <ac:chgData name="Ben Zorn" userId="e3b2c076-48eb-4556-949a-96732bac79c0" providerId="ADAL" clId="{189F2417-9E09-4FCF-8FA4-7B4D1D381A1C}" dt="2023-09-12T21:15:41.803" v="13732" actId="208"/>
          <ac:spMkLst>
            <pc:docMk/>
            <pc:sldMk cId="602447411" sldId="293"/>
            <ac:spMk id="4" creationId="{7A11751B-B160-D0F0-E5DA-705EFCCA5CDB}"/>
          </ac:spMkLst>
        </pc:spChg>
        <pc:spChg chg="add mod">
          <ac:chgData name="Ben Zorn" userId="e3b2c076-48eb-4556-949a-96732bac79c0" providerId="ADAL" clId="{189F2417-9E09-4FCF-8FA4-7B4D1D381A1C}" dt="2023-09-12T21:15:41.803" v="13732" actId="208"/>
          <ac:spMkLst>
            <pc:docMk/>
            <pc:sldMk cId="602447411" sldId="293"/>
            <ac:spMk id="5" creationId="{8938CDC5-71FF-FCA8-6AEB-530DEC60D742}"/>
          </ac:spMkLst>
        </pc:spChg>
        <pc:spChg chg="add mod">
          <ac:chgData name="Ben Zorn" userId="e3b2c076-48eb-4556-949a-96732bac79c0" providerId="ADAL" clId="{189F2417-9E09-4FCF-8FA4-7B4D1D381A1C}" dt="2023-09-12T21:15:41.803" v="13732" actId="208"/>
          <ac:spMkLst>
            <pc:docMk/>
            <pc:sldMk cId="602447411" sldId="293"/>
            <ac:spMk id="6" creationId="{69AEC444-93DA-55F9-4F11-BC982D9305B9}"/>
          </ac:spMkLst>
        </pc:spChg>
        <pc:spChg chg="add mod">
          <ac:chgData name="Ben Zorn" userId="e3b2c076-48eb-4556-949a-96732bac79c0" providerId="ADAL" clId="{189F2417-9E09-4FCF-8FA4-7B4D1D381A1C}" dt="2023-09-12T21:02:54.647" v="13396" actId="1076"/>
          <ac:spMkLst>
            <pc:docMk/>
            <pc:sldMk cId="602447411" sldId="293"/>
            <ac:spMk id="7" creationId="{27774B02-3693-3FC5-D3AD-FD9CB96C783B}"/>
          </ac:spMkLst>
        </pc:spChg>
        <pc:spChg chg="add del mod">
          <ac:chgData name="Ben Zorn" userId="e3b2c076-48eb-4556-949a-96732bac79c0" providerId="ADAL" clId="{189F2417-9E09-4FCF-8FA4-7B4D1D381A1C}" dt="2023-09-12T20:35:57.680" v="12794" actId="478"/>
          <ac:spMkLst>
            <pc:docMk/>
            <pc:sldMk cId="602447411" sldId="293"/>
            <ac:spMk id="8" creationId="{00E9BCD2-4C96-12E3-DB6A-2141349EFB7A}"/>
          </ac:spMkLst>
        </pc:spChg>
        <pc:spChg chg="add mod">
          <ac:chgData name="Ben Zorn" userId="e3b2c076-48eb-4556-949a-96732bac79c0" providerId="ADAL" clId="{189F2417-9E09-4FCF-8FA4-7B4D1D381A1C}" dt="2023-09-12T20:58:19.008" v="13353" actId="12788"/>
          <ac:spMkLst>
            <pc:docMk/>
            <pc:sldMk cId="602447411" sldId="293"/>
            <ac:spMk id="11" creationId="{55411498-1EF4-E54D-CB19-122A94AC5033}"/>
          </ac:spMkLst>
        </pc:spChg>
        <pc:spChg chg="add mod">
          <ac:chgData name="Ben Zorn" userId="e3b2c076-48eb-4556-949a-96732bac79c0" providerId="ADAL" clId="{189F2417-9E09-4FCF-8FA4-7B4D1D381A1C}" dt="2023-09-12T20:58:19.008" v="13353" actId="12788"/>
          <ac:spMkLst>
            <pc:docMk/>
            <pc:sldMk cId="602447411" sldId="293"/>
            <ac:spMk id="12" creationId="{03AA51C4-07B0-8CF9-B5E7-B8AF2BF02A41}"/>
          </ac:spMkLst>
        </pc:spChg>
        <pc:spChg chg="add del mod">
          <ac:chgData name="Ben Zorn" userId="e3b2c076-48eb-4556-949a-96732bac79c0" providerId="ADAL" clId="{189F2417-9E09-4FCF-8FA4-7B4D1D381A1C}" dt="2023-09-12T20:53:59.802" v="13274" actId="478"/>
          <ac:spMkLst>
            <pc:docMk/>
            <pc:sldMk cId="602447411" sldId="293"/>
            <ac:spMk id="13" creationId="{3CA68C2C-2F15-2E2E-8E1D-909B90C84B40}"/>
          </ac:spMkLst>
        </pc:spChg>
        <pc:spChg chg="add mod">
          <ac:chgData name="Ben Zorn" userId="e3b2c076-48eb-4556-949a-96732bac79c0" providerId="ADAL" clId="{189F2417-9E09-4FCF-8FA4-7B4D1D381A1C}" dt="2023-09-12T21:15:41.803" v="13732" actId="208"/>
          <ac:spMkLst>
            <pc:docMk/>
            <pc:sldMk cId="602447411" sldId="293"/>
            <ac:spMk id="14" creationId="{D35CF74F-DB3E-0436-0E38-56AA3F153CA5}"/>
          </ac:spMkLst>
        </pc:spChg>
        <pc:spChg chg="add mod">
          <ac:chgData name="Ben Zorn" userId="e3b2c076-48eb-4556-949a-96732bac79c0" providerId="ADAL" clId="{189F2417-9E09-4FCF-8FA4-7B4D1D381A1C}" dt="2023-09-12T21:02:28.437" v="13394" actId="1076"/>
          <ac:spMkLst>
            <pc:docMk/>
            <pc:sldMk cId="602447411" sldId="293"/>
            <ac:spMk id="16" creationId="{92CADCE8-574F-4AA4-C16D-DE04B36002C2}"/>
          </ac:spMkLst>
        </pc:spChg>
        <pc:spChg chg="add mod">
          <ac:chgData name="Ben Zorn" userId="e3b2c076-48eb-4556-949a-96732bac79c0" providerId="ADAL" clId="{189F2417-9E09-4FCF-8FA4-7B4D1D381A1C}" dt="2023-09-12T21:15:41.803" v="13732" actId="208"/>
          <ac:spMkLst>
            <pc:docMk/>
            <pc:sldMk cId="602447411" sldId="293"/>
            <ac:spMk id="17" creationId="{DED74141-D4B5-A46E-76FF-ED7256C6E0BE}"/>
          </ac:spMkLst>
        </pc:spChg>
        <pc:spChg chg="add del mod">
          <ac:chgData name="Ben Zorn" userId="e3b2c076-48eb-4556-949a-96732bac79c0" providerId="ADAL" clId="{189F2417-9E09-4FCF-8FA4-7B4D1D381A1C}" dt="2023-09-12T20:54:02.677" v="13275" actId="478"/>
          <ac:spMkLst>
            <pc:docMk/>
            <pc:sldMk cId="602447411" sldId="293"/>
            <ac:spMk id="18" creationId="{2B7C6F44-300B-B5E1-F1AE-0268337C2E4B}"/>
          </ac:spMkLst>
        </pc:spChg>
        <pc:spChg chg="add mod">
          <ac:chgData name="Ben Zorn" userId="e3b2c076-48eb-4556-949a-96732bac79c0" providerId="ADAL" clId="{189F2417-9E09-4FCF-8FA4-7B4D1D381A1C}" dt="2023-09-12T21:02:28.437" v="13394" actId="1076"/>
          <ac:spMkLst>
            <pc:docMk/>
            <pc:sldMk cId="602447411" sldId="293"/>
            <ac:spMk id="19" creationId="{43A41C0A-4007-7F14-53C2-BEC5C0C06119}"/>
          </ac:spMkLst>
        </pc:spChg>
        <pc:spChg chg="add mod">
          <ac:chgData name="Ben Zorn" userId="e3b2c076-48eb-4556-949a-96732bac79c0" providerId="ADAL" clId="{189F2417-9E09-4FCF-8FA4-7B4D1D381A1C}" dt="2023-09-12T21:02:28.437" v="13394" actId="1076"/>
          <ac:spMkLst>
            <pc:docMk/>
            <pc:sldMk cId="602447411" sldId="293"/>
            <ac:spMk id="20" creationId="{529221CA-0E44-B85E-F98B-EFC6DD1E6B3A}"/>
          </ac:spMkLst>
        </pc:spChg>
        <pc:spChg chg="add mod">
          <ac:chgData name="Ben Zorn" userId="e3b2c076-48eb-4556-949a-96732bac79c0" providerId="ADAL" clId="{189F2417-9E09-4FCF-8FA4-7B4D1D381A1C}" dt="2023-09-12T21:02:28.437" v="13394" actId="1076"/>
          <ac:spMkLst>
            <pc:docMk/>
            <pc:sldMk cId="602447411" sldId="293"/>
            <ac:spMk id="21" creationId="{FAC69E16-63A0-E219-2FD2-B68C2687A744}"/>
          </ac:spMkLst>
        </pc:spChg>
        <pc:spChg chg="add mod">
          <ac:chgData name="Ben Zorn" userId="e3b2c076-48eb-4556-949a-96732bac79c0" providerId="ADAL" clId="{189F2417-9E09-4FCF-8FA4-7B4D1D381A1C}" dt="2023-09-12T21:02:28.437" v="13394" actId="1076"/>
          <ac:spMkLst>
            <pc:docMk/>
            <pc:sldMk cId="602447411" sldId="293"/>
            <ac:spMk id="22" creationId="{8DD9E512-C7A6-843B-434F-4AAF2016DD34}"/>
          </ac:spMkLst>
        </pc:spChg>
        <pc:spChg chg="add del mod">
          <ac:chgData name="Ben Zorn" userId="e3b2c076-48eb-4556-949a-96732bac79c0" providerId="ADAL" clId="{189F2417-9E09-4FCF-8FA4-7B4D1D381A1C}" dt="2023-09-12T20:54:52.665" v="13287" actId="478"/>
          <ac:spMkLst>
            <pc:docMk/>
            <pc:sldMk cId="602447411" sldId="293"/>
            <ac:spMk id="23" creationId="{5921D665-40A4-69E9-E472-1D3611BF7FC8}"/>
          </ac:spMkLst>
        </pc:spChg>
        <pc:spChg chg="add del mod">
          <ac:chgData name="Ben Zorn" userId="e3b2c076-48eb-4556-949a-96732bac79c0" providerId="ADAL" clId="{189F2417-9E09-4FCF-8FA4-7B4D1D381A1C}" dt="2023-09-12T20:54:52.665" v="13287" actId="478"/>
          <ac:spMkLst>
            <pc:docMk/>
            <pc:sldMk cId="602447411" sldId="293"/>
            <ac:spMk id="24" creationId="{69CE05E0-336C-4E32-92BA-3FDEEF4EAC17}"/>
          </ac:spMkLst>
        </pc:spChg>
        <pc:spChg chg="add del mod">
          <ac:chgData name="Ben Zorn" userId="e3b2c076-48eb-4556-949a-96732bac79c0" providerId="ADAL" clId="{189F2417-9E09-4FCF-8FA4-7B4D1D381A1C}" dt="2023-09-12T20:54:52.665" v="13287" actId="478"/>
          <ac:spMkLst>
            <pc:docMk/>
            <pc:sldMk cId="602447411" sldId="293"/>
            <ac:spMk id="25" creationId="{95CD0868-DFDE-3861-A624-D481EB735F5C}"/>
          </ac:spMkLst>
        </pc:spChg>
        <pc:spChg chg="add del mod">
          <ac:chgData name="Ben Zorn" userId="e3b2c076-48eb-4556-949a-96732bac79c0" providerId="ADAL" clId="{189F2417-9E09-4FCF-8FA4-7B4D1D381A1C}" dt="2023-09-12T20:53:50.695" v="13273" actId="478"/>
          <ac:spMkLst>
            <pc:docMk/>
            <pc:sldMk cId="602447411" sldId="293"/>
            <ac:spMk id="26" creationId="{EDBD6CEA-0F91-9BDE-E11A-1997481988EB}"/>
          </ac:spMkLst>
        </pc:spChg>
        <pc:spChg chg="add mod">
          <ac:chgData name="Ben Zorn" userId="e3b2c076-48eb-4556-949a-96732bac79c0" providerId="ADAL" clId="{189F2417-9E09-4FCF-8FA4-7B4D1D381A1C}" dt="2023-09-12T21:02:28.437" v="13394" actId="1076"/>
          <ac:spMkLst>
            <pc:docMk/>
            <pc:sldMk cId="602447411" sldId="293"/>
            <ac:spMk id="27" creationId="{056E11B0-CBC4-88F6-A8AE-7C328C679A5A}"/>
          </ac:spMkLst>
        </pc:spChg>
        <pc:spChg chg="add mod">
          <ac:chgData name="Ben Zorn" userId="e3b2c076-48eb-4556-949a-96732bac79c0" providerId="ADAL" clId="{189F2417-9E09-4FCF-8FA4-7B4D1D381A1C}" dt="2023-09-12T21:02:34.615" v="13395" actId="1076"/>
          <ac:spMkLst>
            <pc:docMk/>
            <pc:sldMk cId="602447411" sldId="293"/>
            <ac:spMk id="28" creationId="{F6B04889-1F3A-4A27-7902-CEFD4BAC8DA6}"/>
          </ac:spMkLst>
        </pc:spChg>
        <pc:spChg chg="add del mod">
          <ac:chgData name="Ben Zorn" userId="e3b2c076-48eb-4556-949a-96732bac79c0" providerId="ADAL" clId="{189F2417-9E09-4FCF-8FA4-7B4D1D381A1C}" dt="2023-09-12T20:49:30.069" v="13144" actId="478"/>
          <ac:spMkLst>
            <pc:docMk/>
            <pc:sldMk cId="602447411" sldId="293"/>
            <ac:spMk id="29" creationId="{6805DD85-4815-AF93-A553-61CD523FFA8F}"/>
          </ac:spMkLst>
        </pc:spChg>
        <pc:spChg chg="add mod">
          <ac:chgData name="Ben Zorn" userId="e3b2c076-48eb-4556-949a-96732bac79c0" providerId="ADAL" clId="{189F2417-9E09-4FCF-8FA4-7B4D1D381A1C}" dt="2023-09-12T21:15:01.376" v="13730" actId="20577"/>
          <ac:spMkLst>
            <pc:docMk/>
            <pc:sldMk cId="602447411" sldId="293"/>
            <ac:spMk id="30" creationId="{45B9ECED-4C8E-4E8E-354E-8918BB9A0C80}"/>
          </ac:spMkLst>
        </pc:spChg>
        <pc:spChg chg="add mod">
          <ac:chgData name="Ben Zorn" userId="e3b2c076-48eb-4556-949a-96732bac79c0" providerId="ADAL" clId="{189F2417-9E09-4FCF-8FA4-7B4D1D381A1C}" dt="2023-09-12T21:04:27.972" v="13445" actId="1076"/>
          <ac:spMkLst>
            <pc:docMk/>
            <pc:sldMk cId="602447411" sldId="293"/>
            <ac:spMk id="31" creationId="{E4EFFC20-380C-240F-8CAA-AFBB5529718C}"/>
          </ac:spMkLst>
        </pc:spChg>
        <pc:spChg chg="add mod">
          <ac:chgData name="Ben Zorn" userId="e3b2c076-48eb-4556-949a-96732bac79c0" providerId="ADAL" clId="{189F2417-9E09-4FCF-8FA4-7B4D1D381A1C}" dt="2023-09-12T21:02:34.615" v="13395" actId="1076"/>
          <ac:spMkLst>
            <pc:docMk/>
            <pc:sldMk cId="602447411" sldId="293"/>
            <ac:spMk id="32" creationId="{F62EA2FD-51C1-7653-3D70-1297F74B8111}"/>
          </ac:spMkLst>
        </pc:spChg>
        <pc:spChg chg="add del mod">
          <ac:chgData name="Ben Zorn" userId="e3b2c076-48eb-4556-949a-96732bac79c0" providerId="ADAL" clId="{189F2417-9E09-4FCF-8FA4-7B4D1D381A1C}" dt="2023-09-12T20:50:06.454" v="13169" actId="478"/>
          <ac:spMkLst>
            <pc:docMk/>
            <pc:sldMk cId="602447411" sldId="293"/>
            <ac:spMk id="33" creationId="{4689E756-3EEA-0FFD-3AD4-944597D009F3}"/>
          </ac:spMkLst>
        </pc:spChg>
        <pc:spChg chg="add del mod">
          <ac:chgData name="Ben Zorn" userId="e3b2c076-48eb-4556-949a-96732bac79c0" providerId="ADAL" clId="{189F2417-9E09-4FCF-8FA4-7B4D1D381A1C}" dt="2023-09-12T20:49:18.693" v="13142" actId="478"/>
          <ac:spMkLst>
            <pc:docMk/>
            <pc:sldMk cId="602447411" sldId="293"/>
            <ac:spMk id="34" creationId="{5689CC05-F4F2-A658-0838-2D38C21E55FB}"/>
          </ac:spMkLst>
        </pc:spChg>
        <pc:spChg chg="add del mod">
          <ac:chgData name="Ben Zorn" userId="e3b2c076-48eb-4556-949a-96732bac79c0" providerId="ADAL" clId="{189F2417-9E09-4FCF-8FA4-7B4D1D381A1C}" dt="2023-09-12T20:50:04.004" v="13167" actId="478"/>
          <ac:spMkLst>
            <pc:docMk/>
            <pc:sldMk cId="602447411" sldId="293"/>
            <ac:spMk id="35" creationId="{1E942DB4-CF0F-96B7-018E-590C0C11CB00}"/>
          </ac:spMkLst>
        </pc:spChg>
        <pc:spChg chg="add del mod">
          <ac:chgData name="Ben Zorn" userId="e3b2c076-48eb-4556-949a-96732bac79c0" providerId="ADAL" clId="{189F2417-9E09-4FCF-8FA4-7B4D1D381A1C}" dt="2023-09-12T20:50:08.591" v="13171" actId="478"/>
          <ac:spMkLst>
            <pc:docMk/>
            <pc:sldMk cId="602447411" sldId="293"/>
            <ac:spMk id="36" creationId="{3137AAA4-AC6F-B568-0518-BA0BF290C7A2}"/>
          </ac:spMkLst>
        </pc:spChg>
        <pc:spChg chg="add del mod">
          <ac:chgData name="Ben Zorn" userId="e3b2c076-48eb-4556-949a-96732bac79c0" providerId="ADAL" clId="{189F2417-9E09-4FCF-8FA4-7B4D1D381A1C}" dt="2023-09-12T20:49:16.478" v="13141" actId="478"/>
          <ac:spMkLst>
            <pc:docMk/>
            <pc:sldMk cId="602447411" sldId="293"/>
            <ac:spMk id="37" creationId="{3695B134-FA92-F736-80C3-0D438BA1D773}"/>
          </ac:spMkLst>
        </pc:spChg>
        <pc:spChg chg="add del mod">
          <ac:chgData name="Ben Zorn" userId="e3b2c076-48eb-4556-949a-96732bac79c0" providerId="ADAL" clId="{189F2417-9E09-4FCF-8FA4-7B4D1D381A1C}" dt="2023-09-12T20:50:11.466" v="13174" actId="478"/>
          <ac:spMkLst>
            <pc:docMk/>
            <pc:sldMk cId="602447411" sldId="293"/>
            <ac:spMk id="38" creationId="{2564CF48-2F5E-4DF4-C837-14ABFFB02379}"/>
          </ac:spMkLst>
        </pc:spChg>
        <pc:spChg chg="add del mod">
          <ac:chgData name="Ben Zorn" userId="e3b2c076-48eb-4556-949a-96732bac79c0" providerId="ADAL" clId="{189F2417-9E09-4FCF-8FA4-7B4D1D381A1C}" dt="2023-09-12T20:50:09.973" v="13172" actId="478"/>
          <ac:spMkLst>
            <pc:docMk/>
            <pc:sldMk cId="602447411" sldId="293"/>
            <ac:spMk id="39" creationId="{FCC579CF-BE7B-D31E-165B-6FE6BC524B89}"/>
          </ac:spMkLst>
        </pc:spChg>
        <pc:spChg chg="add mod">
          <ac:chgData name="Ben Zorn" userId="e3b2c076-48eb-4556-949a-96732bac79c0" providerId="ADAL" clId="{189F2417-9E09-4FCF-8FA4-7B4D1D381A1C}" dt="2023-09-12T21:02:34.615" v="13395" actId="1076"/>
          <ac:spMkLst>
            <pc:docMk/>
            <pc:sldMk cId="602447411" sldId="293"/>
            <ac:spMk id="40" creationId="{9A2CA121-D45F-5CC7-60FB-868450B332F3}"/>
          </ac:spMkLst>
        </pc:spChg>
        <pc:spChg chg="add del mod">
          <ac:chgData name="Ben Zorn" userId="e3b2c076-48eb-4556-949a-96732bac79c0" providerId="ADAL" clId="{189F2417-9E09-4FCF-8FA4-7B4D1D381A1C}" dt="2023-09-12T20:49:28.875" v="13143" actId="478"/>
          <ac:spMkLst>
            <pc:docMk/>
            <pc:sldMk cId="602447411" sldId="293"/>
            <ac:spMk id="41" creationId="{FA4F4124-AAB5-3136-FD00-047C6EED4495}"/>
          </ac:spMkLst>
        </pc:spChg>
        <pc:spChg chg="add mod">
          <ac:chgData name="Ben Zorn" userId="e3b2c076-48eb-4556-949a-96732bac79c0" providerId="ADAL" clId="{189F2417-9E09-4FCF-8FA4-7B4D1D381A1C}" dt="2023-09-12T21:02:34.615" v="13395" actId="1076"/>
          <ac:spMkLst>
            <pc:docMk/>
            <pc:sldMk cId="602447411" sldId="293"/>
            <ac:spMk id="42" creationId="{7ADBE5F8-B1FC-2EC4-1409-2A156FF6456B}"/>
          </ac:spMkLst>
        </pc:spChg>
        <pc:spChg chg="add del mod">
          <ac:chgData name="Ben Zorn" userId="e3b2c076-48eb-4556-949a-96732bac79c0" providerId="ADAL" clId="{189F2417-9E09-4FCF-8FA4-7B4D1D381A1C}" dt="2023-09-12T20:53:14.504" v="13269" actId="21"/>
          <ac:spMkLst>
            <pc:docMk/>
            <pc:sldMk cId="602447411" sldId="293"/>
            <ac:spMk id="54" creationId="{F5B41318-4B1C-7409-5574-AEEA140DADF1}"/>
          </ac:spMkLst>
        </pc:spChg>
        <pc:spChg chg="add mod">
          <ac:chgData name="Ben Zorn" userId="e3b2c076-48eb-4556-949a-96732bac79c0" providerId="ADAL" clId="{189F2417-9E09-4FCF-8FA4-7B4D1D381A1C}" dt="2023-09-12T21:02:28.437" v="13394" actId="1076"/>
          <ac:spMkLst>
            <pc:docMk/>
            <pc:sldMk cId="602447411" sldId="293"/>
            <ac:spMk id="66" creationId="{0E327351-4EED-56EE-274A-1A7DE7834C4C}"/>
          </ac:spMkLst>
        </pc:spChg>
        <pc:spChg chg="add mod">
          <ac:chgData name="Ben Zorn" userId="e3b2c076-48eb-4556-949a-96732bac79c0" providerId="ADAL" clId="{189F2417-9E09-4FCF-8FA4-7B4D1D381A1C}" dt="2023-09-12T21:02:28.437" v="13394" actId="1076"/>
          <ac:spMkLst>
            <pc:docMk/>
            <pc:sldMk cId="602447411" sldId="293"/>
            <ac:spMk id="67" creationId="{8B640471-0F6A-5FBB-0ED7-9DB8ECFA303E}"/>
          </ac:spMkLst>
        </pc:spChg>
        <pc:spChg chg="add mod">
          <ac:chgData name="Ben Zorn" userId="e3b2c076-48eb-4556-949a-96732bac79c0" providerId="ADAL" clId="{189F2417-9E09-4FCF-8FA4-7B4D1D381A1C}" dt="2023-09-12T21:02:28.437" v="13394" actId="1076"/>
          <ac:spMkLst>
            <pc:docMk/>
            <pc:sldMk cId="602447411" sldId="293"/>
            <ac:spMk id="68" creationId="{60DF5CA5-737A-F10F-6A4E-887585941150}"/>
          </ac:spMkLst>
        </pc:spChg>
        <pc:spChg chg="add mod">
          <ac:chgData name="Ben Zorn" userId="e3b2c076-48eb-4556-949a-96732bac79c0" providerId="ADAL" clId="{189F2417-9E09-4FCF-8FA4-7B4D1D381A1C}" dt="2023-09-12T21:15:41.803" v="13732" actId="208"/>
          <ac:spMkLst>
            <pc:docMk/>
            <pc:sldMk cId="602447411" sldId="293"/>
            <ac:spMk id="194" creationId="{90477B52-5FD3-CC1A-7ADA-AF0AAE5DBE49}"/>
          </ac:spMkLst>
        </pc:spChg>
        <pc:spChg chg="add mod">
          <ac:chgData name="Ben Zorn" userId="e3b2c076-48eb-4556-949a-96732bac79c0" providerId="ADAL" clId="{189F2417-9E09-4FCF-8FA4-7B4D1D381A1C}" dt="2023-09-12T21:15:41.803" v="13732" actId="208"/>
          <ac:spMkLst>
            <pc:docMk/>
            <pc:sldMk cId="602447411" sldId="293"/>
            <ac:spMk id="195" creationId="{E1B588D5-F0E0-24C9-1EC1-2F89BAFF08A4}"/>
          </ac:spMkLst>
        </pc:spChg>
        <pc:spChg chg="add mod">
          <ac:chgData name="Ben Zorn" userId="e3b2c076-48eb-4556-949a-96732bac79c0" providerId="ADAL" clId="{189F2417-9E09-4FCF-8FA4-7B4D1D381A1C}" dt="2023-09-12T21:08:37.804" v="13628" actId="1076"/>
          <ac:spMkLst>
            <pc:docMk/>
            <pc:sldMk cId="602447411" sldId="293"/>
            <ac:spMk id="196" creationId="{93D61796-5E9D-06BA-C8D9-C1E502BD7D42}"/>
          </ac:spMkLst>
        </pc:spChg>
        <pc:spChg chg="add mod">
          <ac:chgData name="Ben Zorn" userId="e3b2c076-48eb-4556-949a-96732bac79c0" providerId="ADAL" clId="{189F2417-9E09-4FCF-8FA4-7B4D1D381A1C}" dt="2023-09-12T21:08:37.804" v="13628" actId="1076"/>
          <ac:spMkLst>
            <pc:docMk/>
            <pc:sldMk cId="602447411" sldId="293"/>
            <ac:spMk id="197" creationId="{C6943298-A52C-A47E-EB1F-F2DB580859A2}"/>
          </ac:spMkLst>
        </pc:spChg>
        <pc:spChg chg="add mod">
          <ac:chgData name="Ben Zorn" userId="e3b2c076-48eb-4556-949a-96732bac79c0" providerId="ADAL" clId="{189F2417-9E09-4FCF-8FA4-7B4D1D381A1C}" dt="2023-09-12T21:04:32.657" v="13446" actId="1076"/>
          <ac:spMkLst>
            <pc:docMk/>
            <pc:sldMk cId="602447411" sldId="293"/>
            <ac:spMk id="198" creationId="{1AFE26DB-0E53-9362-29A2-9312A617F605}"/>
          </ac:spMkLst>
        </pc:spChg>
        <pc:spChg chg="add mod">
          <ac:chgData name="Ben Zorn" userId="e3b2c076-48eb-4556-949a-96732bac79c0" providerId="ADAL" clId="{189F2417-9E09-4FCF-8FA4-7B4D1D381A1C}" dt="2023-09-12T21:08:37.804" v="13628" actId="1076"/>
          <ac:spMkLst>
            <pc:docMk/>
            <pc:sldMk cId="602447411" sldId="293"/>
            <ac:spMk id="205" creationId="{369EB2AB-C075-D957-AB9C-51E541CE7AA3}"/>
          </ac:spMkLst>
        </pc:spChg>
        <pc:spChg chg="add mod">
          <ac:chgData name="Ben Zorn" userId="e3b2c076-48eb-4556-949a-96732bac79c0" providerId="ADAL" clId="{189F2417-9E09-4FCF-8FA4-7B4D1D381A1C}" dt="2023-09-12T21:08:37.804" v="13628" actId="1076"/>
          <ac:spMkLst>
            <pc:docMk/>
            <pc:sldMk cId="602447411" sldId="293"/>
            <ac:spMk id="206" creationId="{BE103AC5-7995-6D56-5116-5C65AB7402DC}"/>
          </ac:spMkLst>
        </pc:spChg>
        <pc:spChg chg="add mod">
          <ac:chgData name="Ben Zorn" userId="e3b2c076-48eb-4556-949a-96732bac79c0" providerId="ADAL" clId="{189F2417-9E09-4FCF-8FA4-7B4D1D381A1C}" dt="2023-09-12T21:10:25.472" v="13708" actId="1076"/>
          <ac:spMkLst>
            <pc:docMk/>
            <pc:sldMk cId="602447411" sldId="293"/>
            <ac:spMk id="207" creationId="{0D1F3A51-A098-BD33-40F7-693C2EA7FF59}"/>
          </ac:spMkLst>
        </pc:spChg>
        <pc:cxnChg chg="add del">
          <ac:chgData name="Ben Zorn" userId="e3b2c076-48eb-4556-949a-96732bac79c0" providerId="ADAL" clId="{189F2417-9E09-4FCF-8FA4-7B4D1D381A1C}" dt="2023-09-12T20:36:08.885" v="12796" actId="478"/>
          <ac:cxnSpMkLst>
            <pc:docMk/>
            <pc:sldMk cId="602447411" sldId="293"/>
            <ac:cxnSpMk id="10" creationId="{09F4A49A-D0A2-ADB9-886B-EB1FC0B362BC}"/>
          </ac:cxnSpMkLst>
        </pc:cxnChg>
        <pc:cxnChg chg="add mod">
          <ac:chgData name="Ben Zorn" userId="e3b2c076-48eb-4556-949a-96732bac79c0" providerId="ADAL" clId="{189F2417-9E09-4FCF-8FA4-7B4D1D381A1C}" dt="2023-09-12T21:02:34.615" v="13395" actId="1076"/>
          <ac:cxnSpMkLst>
            <pc:docMk/>
            <pc:sldMk cId="602447411" sldId="293"/>
            <ac:cxnSpMk id="44" creationId="{95FD2E8C-900D-88A1-DA9C-337A07F3092A}"/>
          </ac:cxnSpMkLst>
        </pc:cxnChg>
        <pc:cxnChg chg="add mod">
          <ac:chgData name="Ben Zorn" userId="e3b2c076-48eb-4556-949a-96732bac79c0" providerId="ADAL" clId="{189F2417-9E09-4FCF-8FA4-7B4D1D381A1C}" dt="2023-09-12T21:02:34.615" v="13395" actId="1076"/>
          <ac:cxnSpMkLst>
            <pc:docMk/>
            <pc:sldMk cId="602447411" sldId="293"/>
            <ac:cxnSpMk id="46" creationId="{750CAFD9-836D-8F85-CCDC-584EB3512CF3}"/>
          </ac:cxnSpMkLst>
        </pc:cxnChg>
        <pc:cxnChg chg="add mod">
          <ac:chgData name="Ben Zorn" userId="e3b2c076-48eb-4556-949a-96732bac79c0" providerId="ADAL" clId="{189F2417-9E09-4FCF-8FA4-7B4D1D381A1C}" dt="2023-09-12T21:02:34.615" v="13395" actId="1076"/>
          <ac:cxnSpMkLst>
            <pc:docMk/>
            <pc:sldMk cId="602447411" sldId="293"/>
            <ac:cxnSpMk id="50" creationId="{1951B6AC-4937-15B5-D4C3-29ADB9B0BAE0}"/>
          </ac:cxnSpMkLst>
        </pc:cxnChg>
        <pc:cxnChg chg="add mod">
          <ac:chgData name="Ben Zorn" userId="e3b2c076-48eb-4556-949a-96732bac79c0" providerId="ADAL" clId="{189F2417-9E09-4FCF-8FA4-7B4D1D381A1C}" dt="2023-09-12T21:02:28.437" v="13394" actId="1076"/>
          <ac:cxnSpMkLst>
            <pc:docMk/>
            <pc:sldMk cId="602447411" sldId="293"/>
            <ac:cxnSpMk id="56" creationId="{85F13098-D574-6369-7959-AAF8B0BE911C}"/>
          </ac:cxnSpMkLst>
        </pc:cxnChg>
        <pc:cxnChg chg="add mod">
          <ac:chgData name="Ben Zorn" userId="e3b2c076-48eb-4556-949a-96732bac79c0" providerId="ADAL" clId="{189F2417-9E09-4FCF-8FA4-7B4D1D381A1C}" dt="2023-09-12T21:02:28.437" v="13394" actId="1076"/>
          <ac:cxnSpMkLst>
            <pc:docMk/>
            <pc:sldMk cId="602447411" sldId="293"/>
            <ac:cxnSpMk id="57" creationId="{F0162A0A-190E-E18F-CAE3-58B956CA58BC}"/>
          </ac:cxnSpMkLst>
        </pc:cxnChg>
        <pc:cxnChg chg="add mod">
          <ac:chgData name="Ben Zorn" userId="e3b2c076-48eb-4556-949a-96732bac79c0" providerId="ADAL" clId="{189F2417-9E09-4FCF-8FA4-7B4D1D381A1C}" dt="2023-09-12T21:02:28.437" v="13394" actId="1076"/>
          <ac:cxnSpMkLst>
            <pc:docMk/>
            <pc:sldMk cId="602447411" sldId="293"/>
            <ac:cxnSpMk id="60" creationId="{AC32B2F9-29AB-255E-0205-4C1FDA466D20}"/>
          </ac:cxnSpMkLst>
        </pc:cxnChg>
        <pc:cxnChg chg="add mod">
          <ac:chgData name="Ben Zorn" userId="e3b2c076-48eb-4556-949a-96732bac79c0" providerId="ADAL" clId="{189F2417-9E09-4FCF-8FA4-7B4D1D381A1C}" dt="2023-09-12T21:02:28.437" v="13394" actId="1076"/>
          <ac:cxnSpMkLst>
            <pc:docMk/>
            <pc:sldMk cId="602447411" sldId="293"/>
            <ac:cxnSpMk id="69" creationId="{B6844312-2C34-48AB-DF53-B45C2700DFAD}"/>
          </ac:cxnSpMkLst>
        </pc:cxnChg>
        <pc:cxnChg chg="add mod">
          <ac:chgData name="Ben Zorn" userId="e3b2c076-48eb-4556-949a-96732bac79c0" providerId="ADAL" clId="{189F2417-9E09-4FCF-8FA4-7B4D1D381A1C}" dt="2023-09-12T21:02:28.437" v="13394" actId="1076"/>
          <ac:cxnSpMkLst>
            <pc:docMk/>
            <pc:sldMk cId="602447411" sldId="293"/>
            <ac:cxnSpMk id="73" creationId="{DBE11CA7-5A81-4FF6-D636-0797797ECAB9}"/>
          </ac:cxnSpMkLst>
        </pc:cxnChg>
        <pc:cxnChg chg="add mod">
          <ac:chgData name="Ben Zorn" userId="e3b2c076-48eb-4556-949a-96732bac79c0" providerId="ADAL" clId="{189F2417-9E09-4FCF-8FA4-7B4D1D381A1C}" dt="2023-09-12T21:02:28.437" v="13394" actId="1076"/>
          <ac:cxnSpMkLst>
            <pc:docMk/>
            <pc:sldMk cId="602447411" sldId="293"/>
            <ac:cxnSpMk id="76" creationId="{58C03C60-6B9A-1521-464D-B2FA8E254B97}"/>
          </ac:cxnSpMkLst>
        </pc:cxnChg>
        <pc:cxnChg chg="add mod">
          <ac:chgData name="Ben Zorn" userId="e3b2c076-48eb-4556-949a-96732bac79c0" providerId="ADAL" clId="{189F2417-9E09-4FCF-8FA4-7B4D1D381A1C}" dt="2023-09-12T21:02:28.437" v="13394" actId="1076"/>
          <ac:cxnSpMkLst>
            <pc:docMk/>
            <pc:sldMk cId="602447411" sldId="293"/>
            <ac:cxnSpMk id="90" creationId="{3C0DD1B3-E0EA-A49D-D6B3-D6CDC61E7381}"/>
          </ac:cxnSpMkLst>
        </pc:cxnChg>
        <pc:cxnChg chg="add mod">
          <ac:chgData name="Ben Zorn" userId="e3b2c076-48eb-4556-949a-96732bac79c0" providerId="ADAL" clId="{189F2417-9E09-4FCF-8FA4-7B4D1D381A1C}" dt="2023-09-12T21:02:28.437" v="13394" actId="1076"/>
          <ac:cxnSpMkLst>
            <pc:docMk/>
            <pc:sldMk cId="602447411" sldId="293"/>
            <ac:cxnSpMk id="93" creationId="{A7840165-01F3-0299-02DD-6476999FB1FF}"/>
          </ac:cxnSpMkLst>
        </pc:cxnChg>
        <pc:cxnChg chg="add mod">
          <ac:chgData name="Ben Zorn" userId="e3b2c076-48eb-4556-949a-96732bac79c0" providerId="ADAL" clId="{189F2417-9E09-4FCF-8FA4-7B4D1D381A1C}" dt="2023-09-12T21:02:28.437" v="13394" actId="1076"/>
          <ac:cxnSpMkLst>
            <pc:docMk/>
            <pc:sldMk cId="602447411" sldId="293"/>
            <ac:cxnSpMk id="98" creationId="{8BDF23C4-8883-051D-0C1D-37D5E4A91240}"/>
          </ac:cxnSpMkLst>
        </pc:cxnChg>
        <pc:cxnChg chg="add mod">
          <ac:chgData name="Ben Zorn" userId="e3b2c076-48eb-4556-949a-96732bac79c0" providerId="ADAL" clId="{189F2417-9E09-4FCF-8FA4-7B4D1D381A1C}" dt="2023-09-12T20:58:19.008" v="13353" actId="12788"/>
          <ac:cxnSpMkLst>
            <pc:docMk/>
            <pc:sldMk cId="602447411" sldId="293"/>
            <ac:cxnSpMk id="104" creationId="{4B5403CD-476F-0146-98A5-204C391AB985}"/>
          </ac:cxnSpMkLst>
        </pc:cxnChg>
        <pc:cxnChg chg="add mod">
          <ac:chgData name="Ben Zorn" userId="e3b2c076-48eb-4556-949a-96732bac79c0" providerId="ADAL" clId="{189F2417-9E09-4FCF-8FA4-7B4D1D381A1C}" dt="2023-09-12T20:58:19.008" v="13353" actId="12788"/>
          <ac:cxnSpMkLst>
            <pc:docMk/>
            <pc:sldMk cId="602447411" sldId="293"/>
            <ac:cxnSpMk id="106" creationId="{198A6039-84FD-3072-6F73-9DAD03BEB86E}"/>
          </ac:cxnSpMkLst>
        </pc:cxnChg>
        <pc:cxnChg chg="add mod">
          <ac:chgData name="Ben Zorn" userId="e3b2c076-48eb-4556-949a-96732bac79c0" providerId="ADAL" clId="{189F2417-9E09-4FCF-8FA4-7B4D1D381A1C}" dt="2023-09-12T20:58:19.008" v="13353" actId="12788"/>
          <ac:cxnSpMkLst>
            <pc:docMk/>
            <pc:sldMk cId="602447411" sldId="293"/>
            <ac:cxnSpMk id="109" creationId="{047D68D6-039E-182E-8057-4C8A351AD747}"/>
          </ac:cxnSpMkLst>
        </pc:cxnChg>
        <pc:cxnChg chg="add mod">
          <ac:chgData name="Ben Zorn" userId="e3b2c076-48eb-4556-949a-96732bac79c0" providerId="ADAL" clId="{189F2417-9E09-4FCF-8FA4-7B4D1D381A1C}" dt="2023-09-12T20:58:19.008" v="13353" actId="12788"/>
          <ac:cxnSpMkLst>
            <pc:docMk/>
            <pc:sldMk cId="602447411" sldId="293"/>
            <ac:cxnSpMk id="112" creationId="{C5AABC62-BD54-C7C4-C795-7BDA6EA97559}"/>
          </ac:cxnSpMkLst>
        </pc:cxnChg>
        <pc:cxnChg chg="add mod">
          <ac:chgData name="Ben Zorn" userId="e3b2c076-48eb-4556-949a-96732bac79c0" providerId="ADAL" clId="{189F2417-9E09-4FCF-8FA4-7B4D1D381A1C}" dt="2023-09-12T21:02:28.437" v="13394" actId="1076"/>
          <ac:cxnSpMkLst>
            <pc:docMk/>
            <pc:sldMk cId="602447411" sldId="293"/>
            <ac:cxnSpMk id="116" creationId="{932073F7-C6CC-3FA7-59E8-357E327CAD8D}"/>
          </ac:cxnSpMkLst>
        </pc:cxnChg>
        <pc:cxnChg chg="add mod">
          <ac:chgData name="Ben Zorn" userId="e3b2c076-48eb-4556-949a-96732bac79c0" providerId="ADAL" clId="{189F2417-9E09-4FCF-8FA4-7B4D1D381A1C}" dt="2023-09-12T21:02:28.437" v="13394" actId="1076"/>
          <ac:cxnSpMkLst>
            <pc:docMk/>
            <pc:sldMk cId="602447411" sldId="293"/>
            <ac:cxnSpMk id="120" creationId="{1F1B1C1D-15DB-1FE0-D4B4-6536027EC447}"/>
          </ac:cxnSpMkLst>
        </pc:cxnChg>
        <pc:cxnChg chg="add mod">
          <ac:chgData name="Ben Zorn" userId="e3b2c076-48eb-4556-949a-96732bac79c0" providerId="ADAL" clId="{189F2417-9E09-4FCF-8FA4-7B4D1D381A1C}" dt="2023-09-12T21:02:28.437" v="13394" actId="1076"/>
          <ac:cxnSpMkLst>
            <pc:docMk/>
            <pc:sldMk cId="602447411" sldId="293"/>
            <ac:cxnSpMk id="123" creationId="{35D87ACA-231D-A4A0-967D-CC1318A60F1B}"/>
          </ac:cxnSpMkLst>
        </pc:cxnChg>
        <pc:cxnChg chg="add mod">
          <ac:chgData name="Ben Zorn" userId="e3b2c076-48eb-4556-949a-96732bac79c0" providerId="ADAL" clId="{189F2417-9E09-4FCF-8FA4-7B4D1D381A1C}" dt="2023-09-12T21:02:28.437" v="13394" actId="1076"/>
          <ac:cxnSpMkLst>
            <pc:docMk/>
            <pc:sldMk cId="602447411" sldId="293"/>
            <ac:cxnSpMk id="126" creationId="{5493E0EC-8915-7D6C-6301-DB63AE74548D}"/>
          </ac:cxnSpMkLst>
        </pc:cxnChg>
        <pc:cxnChg chg="add mod">
          <ac:chgData name="Ben Zorn" userId="e3b2c076-48eb-4556-949a-96732bac79c0" providerId="ADAL" clId="{189F2417-9E09-4FCF-8FA4-7B4D1D381A1C}" dt="2023-09-12T21:04:40.136" v="13449" actId="14100"/>
          <ac:cxnSpMkLst>
            <pc:docMk/>
            <pc:sldMk cId="602447411" sldId="293"/>
            <ac:cxnSpMk id="199" creationId="{4F9E8ED6-26EC-9007-AF03-13AB44D64ED8}"/>
          </ac:cxnSpMkLst>
        </pc:cxnChg>
        <pc:cxnChg chg="add mod">
          <ac:chgData name="Ben Zorn" userId="e3b2c076-48eb-4556-949a-96732bac79c0" providerId="ADAL" clId="{189F2417-9E09-4FCF-8FA4-7B4D1D381A1C}" dt="2023-09-12T21:04:46.102" v="13452" actId="14100"/>
          <ac:cxnSpMkLst>
            <pc:docMk/>
            <pc:sldMk cId="602447411" sldId="293"/>
            <ac:cxnSpMk id="202" creationId="{1F695BCD-F381-674F-94BF-C690577249D0}"/>
          </ac:cxnSpMkLst>
        </pc:cxnChg>
      </pc:sldChg>
      <pc:sldChg chg="modSp new mod">
        <pc:chgData name="Ben Zorn" userId="e3b2c076-48eb-4556-949a-96732bac79c0" providerId="ADAL" clId="{189F2417-9E09-4FCF-8FA4-7B4D1D381A1C}" dt="2023-09-13T21:59:17.794" v="15091" actId="20577"/>
        <pc:sldMkLst>
          <pc:docMk/>
          <pc:sldMk cId="1498301131" sldId="294"/>
        </pc:sldMkLst>
        <pc:spChg chg="mod">
          <ac:chgData name="Ben Zorn" userId="e3b2c076-48eb-4556-949a-96732bac79c0" providerId="ADAL" clId="{189F2417-9E09-4FCF-8FA4-7B4D1D381A1C}" dt="2023-09-13T21:53:18.340" v="13851" actId="20577"/>
          <ac:spMkLst>
            <pc:docMk/>
            <pc:sldMk cId="1498301131" sldId="294"/>
            <ac:spMk id="2" creationId="{1A6EF4AC-9A90-25C8-52E2-946C591AE6AF}"/>
          </ac:spMkLst>
        </pc:spChg>
        <pc:spChg chg="mod">
          <ac:chgData name="Ben Zorn" userId="e3b2c076-48eb-4556-949a-96732bac79c0" providerId="ADAL" clId="{189F2417-9E09-4FCF-8FA4-7B4D1D381A1C}" dt="2023-09-13T21:59:17.794" v="15091" actId="20577"/>
          <ac:spMkLst>
            <pc:docMk/>
            <pc:sldMk cId="1498301131" sldId="294"/>
            <ac:spMk id="3" creationId="{B12EE417-333A-1EF6-0959-005F859774B1}"/>
          </ac:spMkLst>
        </pc:spChg>
      </pc:sldChg>
      <pc:sldChg chg="add del">
        <pc:chgData name="Ben Zorn" userId="e3b2c076-48eb-4556-949a-96732bac79c0" providerId="ADAL" clId="{189F2417-9E09-4FCF-8FA4-7B4D1D381A1C}" dt="2023-09-14T00:14:07.950" v="15500" actId="47"/>
        <pc:sldMkLst>
          <pc:docMk/>
          <pc:sldMk cId="997208548" sldId="295"/>
        </pc:sldMkLst>
      </pc:sldChg>
      <pc:sldChg chg="addSp delSp modSp add mod">
        <pc:chgData name="Ben Zorn" userId="e3b2c076-48eb-4556-949a-96732bac79c0" providerId="ADAL" clId="{189F2417-9E09-4FCF-8FA4-7B4D1D381A1C}" dt="2023-09-14T00:22:44.556" v="15819" actId="20577"/>
        <pc:sldMkLst>
          <pc:docMk/>
          <pc:sldMk cId="1457260740" sldId="295"/>
        </pc:sldMkLst>
        <pc:spChg chg="mod">
          <ac:chgData name="Ben Zorn" userId="e3b2c076-48eb-4556-949a-96732bac79c0" providerId="ADAL" clId="{189F2417-9E09-4FCF-8FA4-7B4D1D381A1C}" dt="2023-09-14T00:22:44.556" v="15819" actId="20577"/>
          <ac:spMkLst>
            <pc:docMk/>
            <pc:sldMk cId="1457260740" sldId="295"/>
            <ac:spMk id="2" creationId="{EAE62759-1D33-8558-98F0-6A32C2B4A0BE}"/>
          </ac:spMkLst>
        </pc:spChg>
        <pc:spChg chg="add del mod">
          <ac:chgData name="Ben Zorn" userId="e3b2c076-48eb-4556-949a-96732bac79c0" providerId="ADAL" clId="{189F2417-9E09-4FCF-8FA4-7B4D1D381A1C}" dt="2023-09-14T00:18:23.842" v="15615" actId="478"/>
          <ac:spMkLst>
            <pc:docMk/>
            <pc:sldMk cId="1457260740" sldId="295"/>
            <ac:spMk id="4" creationId="{7801EBEB-33C5-63EF-4A9B-5EB5032022CB}"/>
          </ac:spMkLst>
        </pc:spChg>
        <pc:spChg chg="del">
          <ac:chgData name="Ben Zorn" userId="e3b2c076-48eb-4556-949a-96732bac79c0" providerId="ADAL" clId="{189F2417-9E09-4FCF-8FA4-7B4D1D381A1C}" dt="2023-09-14T00:18:13.440" v="15611" actId="478"/>
          <ac:spMkLst>
            <pc:docMk/>
            <pc:sldMk cId="1457260740" sldId="295"/>
            <ac:spMk id="6" creationId="{D6A20F31-7EB5-4EEB-EF43-3EB372BE958D}"/>
          </ac:spMkLst>
        </pc:spChg>
        <pc:spChg chg="del">
          <ac:chgData name="Ben Zorn" userId="e3b2c076-48eb-4556-949a-96732bac79c0" providerId="ADAL" clId="{189F2417-9E09-4FCF-8FA4-7B4D1D381A1C}" dt="2023-09-14T00:18:16.233" v="15612" actId="478"/>
          <ac:spMkLst>
            <pc:docMk/>
            <pc:sldMk cId="1457260740" sldId="295"/>
            <ac:spMk id="9" creationId="{774AC8DA-3B6F-EE4B-B67F-287F93FFC61C}"/>
          </ac:spMkLst>
        </pc:spChg>
        <pc:spChg chg="mod">
          <ac:chgData name="Ben Zorn" userId="e3b2c076-48eb-4556-949a-96732bac79c0" providerId="ADAL" clId="{189F2417-9E09-4FCF-8FA4-7B4D1D381A1C}" dt="2023-09-14T00:22:31.614" v="15800" actId="1076"/>
          <ac:spMkLst>
            <pc:docMk/>
            <pc:sldMk cId="1457260740" sldId="295"/>
            <ac:spMk id="14" creationId="{261403FB-FCB7-2ED5-3098-04C971BB9F6F}"/>
          </ac:spMkLst>
        </pc:spChg>
        <pc:picChg chg="del">
          <ac:chgData name="Ben Zorn" userId="e3b2c076-48eb-4556-949a-96732bac79c0" providerId="ADAL" clId="{189F2417-9E09-4FCF-8FA4-7B4D1D381A1C}" dt="2023-09-14T00:18:18.412" v="15613" actId="478"/>
          <ac:picMkLst>
            <pc:docMk/>
            <pc:sldMk cId="1457260740" sldId="295"/>
            <ac:picMk id="5" creationId="{3983B523-019A-B160-3D8B-EB3293541AFB}"/>
          </ac:picMkLst>
        </pc:picChg>
        <pc:picChg chg="del">
          <ac:chgData name="Ben Zorn" userId="e3b2c076-48eb-4556-949a-96732bac79c0" providerId="ADAL" clId="{189F2417-9E09-4FCF-8FA4-7B4D1D381A1C}" dt="2023-09-14T00:18:19.752" v="15614" actId="478"/>
          <ac:picMkLst>
            <pc:docMk/>
            <pc:sldMk cId="1457260740" sldId="295"/>
            <ac:picMk id="8" creationId="{7261C00D-210B-C56F-55CC-C90B0B4799DA}"/>
          </ac:picMkLst>
        </pc:picChg>
        <pc:picChg chg="add mod">
          <ac:chgData name="Ben Zorn" userId="e3b2c076-48eb-4556-949a-96732bac79c0" providerId="ADAL" clId="{189F2417-9E09-4FCF-8FA4-7B4D1D381A1C}" dt="2023-09-14T00:22:26.981" v="15798" actId="1076"/>
          <ac:picMkLst>
            <pc:docMk/>
            <pc:sldMk cId="1457260740" sldId="295"/>
            <ac:picMk id="10" creationId="{6B5B2E03-4525-A77A-5264-21C63310FD04}"/>
          </ac:picMkLst>
        </pc:picChg>
        <pc:picChg chg="del mod">
          <ac:chgData name="Ben Zorn" userId="e3b2c076-48eb-4556-949a-96732bac79c0" providerId="ADAL" clId="{189F2417-9E09-4FCF-8FA4-7B4D1D381A1C}" dt="2023-09-14T00:19:40.872" v="15792" actId="478"/>
          <ac:picMkLst>
            <pc:docMk/>
            <pc:sldMk cId="1457260740" sldId="295"/>
            <ac:picMk id="13" creationId="{50C98048-DCBD-6DCE-2A22-A6805825C5AB}"/>
          </ac:picMkLst>
        </pc:picChg>
      </pc:sldChg>
      <pc:sldChg chg="add del">
        <pc:chgData name="Ben Zorn" userId="e3b2c076-48eb-4556-949a-96732bac79c0" providerId="ADAL" clId="{189F2417-9E09-4FCF-8FA4-7B4D1D381A1C}" dt="2023-09-14T00:14:07.950" v="15500" actId="47"/>
        <pc:sldMkLst>
          <pc:docMk/>
          <pc:sldMk cId="2518005702" sldId="296"/>
        </pc:sldMkLst>
      </pc:sldChg>
      <pc:sldChg chg="addSp delSp modSp add mod ord">
        <pc:chgData name="Ben Zorn" userId="e3b2c076-48eb-4556-949a-96732bac79c0" providerId="ADAL" clId="{189F2417-9E09-4FCF-8FA4-7B4D1D381A1C}" dt="2023-09-14T00:44:57.860" v="17197" actId="6549"/>
        <pc:sldMkLst>
          <pc:docMk/>
          <pc:sldMk cId="4046088790" sldId="296"/>
        </pc:sldMkLst>
        <pc:spChg chg="add mod">
          <ac:chgData name="Ben Zorn" userId="e3b2c076-48eb-4556-949a-96732bac79c0" providerId="ADAL" clId="{189F2417-9E09-4FCF-8FA4-7B4D1D381A1C}" dt="2023-09-14T00:27:27.901" v="16061" actId="20577"/>
          <ac:spMkLst>
            <pc:docMk/>
            <pc:sldMk cId="4046088790" sldId="296"/>
            <ac:spMk id="4" creationId="{55369F83-1DC2-0FD2-CC20-7425124D237C}"/>
          </ac:spMkLst>
        </pc:spChg>
        <pc:spChg chg="del mod">
          <ac:chgData name="Ben Zorn" userId="e3b2c076-48eb-4556-949a-96732bac79c0" providerId="ADAL" clId="{189F2417-9E09-4FCF-8FA4-7B4D1D381A1C}" dt="2023-09-14T00:24:21.889" v="15929" actId="478"/>
          <ac:spMkLst>
            <pc:docMk/>
            <pc:sldMk cId="4046088790" sldId="296"/>
            <ac:spMk id="6" creationId="{D6A20F31-7EB5-4EEB-EF43-3EB372BE958D}"/>
          </ac:spMkLst>
        </pc:spChg>
        <pc:spChg chg="del">
          <ac:chgData name="Ben Zorn" userId="e3b2c076-48eb-4556-949a-96732bac79c0" providerId="ADAL" clId="{189F2417-9E09-4FCF-8FA4-7B4D1D381A1C}" dt="2023-09-14T00:14:27.089" v="15505" actId="478"/>
          <ac:spMkLst>
            <pc:docMk/>
            <pc:sldMk cId="4046088790" sldId="296"/>
            <ac:spMk id="9" creationId="{774AC8DA-3B6F-EE4B-B67F-287F93FFC61C}"/>
          </ac:spMkLst>
        </pc:spChg>
        <pc:spChg chg="add mod">
          <ac:chgData name="Ben Zorn" userId="e3b2c076-48eb-4556-949a-96732bac79c0" providerId="ADAL" clId="{189F2417-9E09-4FCF-8FA4-7B4D1D381A1C}" dt="2023-09-14T00:29:34.373" v="16300" actId="20577"/>
          <ac:spMkLst>
            <pc:docMk/>
            <pc:sldMk cId="4046088790" sldId="296"/>
            <ac:spMk id="11" creationId="{C1D65761-AADE-D504-A4B5-79E2955D9ED2}"/>
          </ac:spMkLst>
        </pc:spChg>
        <pc:spChg chg="del">
          <ac:chgData name="Ben Zorn" userId="e3b2c076-48eb-4556-949a-96732bac79c0" providerId="ADAL" clId="{189F2417-9E09-4FCF-8FA4-7B4D1D381A1C}" dt="2023-09-14T00:14:28.537" v="15506" actId="478"/>
          <ac:spMkLst>
            <pc:docMk/>
            <pc:sldMk cId="4046088790" sldId="296"/>
            <ac:spMk id="14" creationId="{261403FB-FCB7-2ED5-3098-04C971BB9F6F}"/>
          </ac:spMkLst>
        </pc:spChg>
        <pc:spChg chg="add mod">
          <ac:chgData name="Ben Zorn" userId="e3b2c076-48eb-4556-949a-96732bac79c0" providerId="ADAL" clId="{189F2417-9E09-4FCF-8FA4-7B4D1D381A1C}" dt="2023-09-14T00:44:57.860" v="17197" actId="6549"/>
          <ac:spMkLst>
            <pc:docMk/>
            <pc:sldMk cId="4046088790" sldId="296"/>
            <ac:spMk id="18" creationId="{02343059-64EE-668D-CEC0-4B28BD726FE3}"/>
          </ac:spMkLst>
        </pc:spChg>
        <pc:picChg chg="del">
          <ac:chgData name="Ben Zorn" userId="e3b2c076-48eb-4556-949a-96732bac79c0" providerId="ADAL" clId="{189F2417-9E09-4FCF-8FA4-7B4D1D381A1C}" dt="2023-09-14T00:14:22.393" v="15503" actId="478"/>
          <ac:picMkLst>
            <pc:docMk/>
            <pc:sldMk cId="4046088790" sldId="296"/>
            <ac:picMk id="8" creationId="{7261C00D-210B-C56F-55CC-C90B0B4799DA}"/>
          </ac:picMkLst>
        </pc:picChg>
        <pc:picChg chg="del">
          <ac:chgData name="Ben Zorn" userId="e3b2c076-48eb-4556-949a-96732bac79c0" providerId="ADAL" clId="{189F2417-9E09-4FCF-8FA4-7B4D1D381A1C}" dt="2023-09-14T00:14:23.359" v="15504" actId="478"/>
          <ac:picMkLst>
            <pc:docMk/>
            <pc:sldMk cId="4046088790" sldId="296"/>
            <ac:picMk id="13" creationId="{50C98048-DCBD-6DCE-2A22-A6805825C5AB}"/>
          </ac:picMkLst>
        </pc:picChg>
        <pc:cxnChg chg="add mod">
          <ac:chgData name="Ben Zorn" userId="e3b2c076-48eb-4556-949a-96732bac79c0" providerId="ADAL" clId="{189F2417-9E09-4FCF-8FA4-7B4D1D381A1C}" dt="2023-09-14T00:28:34.615" v="16223" actId="14100"/>
          <ac:cxnSpMkLst>
            <pc:docMk/>
            <pc:sldMk cId="4046088790" sldId="296"/>
            <ac:cxnSpMk id="3" creationId="{11BD6BFA-FB25-3705-5921-E858B361FF08}"/>
          </ac:cxnSpMkLst>
        </pc:cxnChg>
        <pc:cxnChg chg="add mod">
          <ac:chgData name="Ben Zorn" userId="e3b2c076-48eb-4556-949a-96732bac79c0" providerId="ADAL" clId="{189F2417-9E09-4FCF-8FA4-7B4D1D381A1C}" dt="2023-09-14T00:23:51.845" v="15855" actId="14100"/>
          <ac:cxnSpMkLst>
            <pc:docMk/>
            <pc:sldMk cId="4046088790" sldId="296"/>
            <ac:cxnSpMk id="7" creationId="{ECF7E844-04EF-B765-81D3-07DA1290864B}"/>
          </ac:cxnSpMkLst>
        </pc:cxnChg>
      </pc:sldChg>
      <pc:sldChg chg="modSp new mod">
        <pc:chgData name="Ben Zorn" userId="e3b2c076-48eb-4556-949a-96732bac79c0" providerId="ADAL" clId="{189F2417-9E09-4FCF-8FA4-7B4D1D381A1C}" dt="2023-09-14T00:41:38.098" v="17029" actId="20577"/>
        <pc:sldMkLst>
          <pc:docMk/>
          <pc:sldMk cId="589837434" sldId="297"/>
        </pc:sldMkLst>
        <pc:spChg chg="mod">
          <ac:chgData name="Ben Zorn" userId="e3b2c076-48eb-4556-949a-96732bac79c0" providerId="ADAL" clId="{189F2417-9E09-4FCF-8FA4-7B4D1D381A1C}" dt="2023-09-14T00:33:19.569" v="16320" actId="20577"/>
          <ac:spMkLst>
            <pc:docMk/>
            <pc:sldMk cId="589837434" sldId="297"/>
            <ac:spMk id="2" creationId="{E331F713-C08D-7D91-4AAB-8B7BE208ECD8}"/>
          </ac:spMkLst>
        </pc:spChg>
        <pc:spChg chg="mod">
          <ac:chgData name="Ben Zorn" userId="e3b2c076-48eb-4556-949a-96732bac79c0" providerId="ADAL" clId="{189F2417-9E09-4FCF-8FA4-7B4D1D381A1C}" dt="2023-09-14T00:41:38.098" v="17029" actId="20577"/>
          <ac:spMkLst>
            <pc:docMk/>
            <pc:sldMk cId="589837434" sldId="297"/>
            <ac:spMk id="3" creationId="{E635672D-30BC-C6FE-2680-CB5F4C506FB1}"/>
          </ac:spMkLst>
        </pc:spChg>
      </pc:sldChg>
      <pc:sldChg chg="add del">
        <pc:chgData name="Ben Zorn" userId="e3b2c076-48eb-4556-949a-96732bac79c0" providerId="ADAL" clId="{189F2417-9E09-4FCF-8FA4-7B4D1D381A1C}" dt="2023-09-14T00:18:08.928" v="15610" actId="47"/>
        <pc:sldMkLst>
          <pc:docMk/>
          <pc:sldMk cId="4016608464" sldId="297"/>
        </pc:sldMkLst>
      </pc:sldChg>
    </pc:docChg>
  </pc:docChgLst>
  <pc:docChgLst>
    <pc:chgData name="Emre Kiciman" userId="S::emrek@microsoft.com::d679bcc2-1720-4df0-a5f0-5d7b4ea09c78" providerId="AD" clId="Web-{87B89719-E84B-42E6-A4C3-9A265E44CF68}"/>
    <pc:docChg chg="">
      <pc:chgData name="Emre Kiciman" userId="S::emrek@microsoft.com::d679bcc2-1720-4df0-a5f0-5d7b4ea09c78" providerId="AD" clId="Web-{87B89719-E84B-42E6-A4C3-9A265E44CF68}" dt="2023-09-11T23:32:06.281" v="0"/>
      <pc:docMkLst>
        <pc:docMk/>
      </pc:docMkLst>
      <pc:sldChg chg="addCm">
        <pc:chgData name="Emre Kiciman" userId="S::emrek@microsoft.com::d679bcc2-1720-4df0-a5f0-5d7b4ea09c78" providerId="AD" clId="Web-{87B89719-E84B-42E6-A4C3-9A265E44CF68}" dt="2023-09-11T23:32:06.281" v="0"/>
        <pc:sldMkLst>
          <pc:docMk/>
          <pc:sldMk cId="1013720191" sldId="280"/>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87B89719-E84B-42E6-A4C3-9A265E44CF68}" dt="2023-09-11T23:32:06.281" v="0"/>
              <pc2:cmMkLst xmlns:pc2="http://schemas.microsoft.com/office/powerpoint/2019/9/main/command">
                <pc:docMk/>
                <pc:sldMk cId="1013720191" sldId="280"/>
                <pc2:cmMk id="{0AF7CF27-5C56-402E-BD81-2871C1E58186}"/>
              </pc2:cmMkLst>
            </pc226:cmChg>
          </p:ext>
        </pc:extLst>
      </pc:sldChg>
    </pc:docChg>
  </pc:docChgLst>
  <pc:docChgLst>
    <pc:chgData name="Emre Kiciman" userId="S::emrek@microsoft.com::d679bcc2-1720-4df0-a5f0-5d7b4ea09c78" providerId="AD" clId="Web-{096D5A43-E0B2-45A2-8FAF-15524F7A8DD8}"/>
    <pc:docChg chg="mod">
      <pc:chgData name="Emre Kiciman" userId="S::emrek@microsoft.com::d679bcc2-1720-4df0-a5f0-5d7b4ea09c78" providerId="AD" clId="Web-{096D5A43-E0B2-45A2-8FAF-15524F7A8DD8}" dt="2023-09-11T23:05:14.693" v="6"/>
      <pc:docMkLst>
        <pc:docMk/>
      </pc:docMkLst>
      <pc:sldChg chg="addCm">
        <pc:chgData name="Emre Kiciman" userId="S::emrek@microsoft.com::d679bcc2-1720-4df0-a5f0-5d7b4ea09c78" providerId="AD" clId="Web-{096D5A43-E0B2-45A2-8FAF-15524F7A8DD8}" dt="2023-09-11T22:56:27.857" v="3"/>
        <pc:sldMkLst>
          <pc:docMk/>
          <pc:sldMk cId="1556535085" sldId="257"/>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096D5A43-E0B2-45A2-8FAF-15524F7A8DD8}" dt="2023-09-11T22:54:14.847" v="2"/>
              <pc2:cmMkLst xmlns:pc2="http://schemas.microsoft.com/office/powerpoint/2019/9/main/command">
                <pc:docMk/>
                <pc:sldMk cId="1556535085" sldId="257"/>
                <pc2:cmMk id="{0FD48105-6980-47C7-857D-FD33BCB9E42E}"/>
              </pc2:cmMkLst>
            </pc226:cmChg>
            <pc226:cmChg xmlns:pc226="http://schemas.microsoft.com/office/powerpoint/2022/06/main/command" chg="add">
              <pc226:chgData name="Emre Kiciman" userId="S::emrek@microsoft.com::d679bcc2-1720-4df0-a5f0-5d7b4ea09c78" providerId="AD" clId="Web-{096D5A43-E0B2-45A2-8FAF-15524F7A8DD8}" dt="2023-09-11T22:56:27.857" v="3"/>
              <pc2:cmMkLst xmlns:pc2="http://schemas.microsoft.com/office/powerpoint/2019/9/main/command">
                <pc:docMk/>
                <pc:sldMk cId="1556535085" sldId="257"/>
                <pc2:cmMk id="{2D832DAB-722B-4FB6-9DCC-DF394AABB0C7}"/>
              </pc2:cmMkLst>
            </pc226:cmChg>
          </p:ext>
        </pc:extLst>
      </pc:sldChg>
      <pc:sldChg chg="addCm">
        <pc:chgData name="Emre Kiciman" userId="S::emrek@microsoft.com::d679bcc2-1720-4df0-a5f0-5d7b4ea09c78" providerId="AD" clId="Web-{096D5A43-E0B2-45A2-8FAF-15524F7A8DD8}" dt="2023-09-11T23:04:01.953" v="5"/>
        <pc:sldMkLst>
          <pc:docMk/>
          <pc:sldMk cId="3708817095" sldId="277"/>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096D5A43-E0B2-45A2-8FAF-15524F7A8DD8}" dt="2023-09-11T23:04:01.953" v="5"/>
              <pc2:cmMkLst xmlns:pc2="http://schemas.microsoft.com/office/powerpoint/2019/9/main/command">
                <pc:docMk/>
                <pc:sldMk cId="3708817095" sldId="277"/>
                <pc2:cmMk id="{8818B888-C763-46AC-A394-5A4CCF03D1DD}"/>
              </pc2:cmMkLst>
            </pc226:cmChg>
          </p:ext>
        </pc:extLst>
      </pc:sldChg>
      <pc:sldChg chg="addCm">
        <pc:chgData name="Emre Kiciman" userId="S::emrek@microsoft.com::d679bcc2-1720-4df0-a5f0-5d7b4ea09c78" providerId="AD" clId="Web-{096D5A43-E0B2-45A2-8FAF-15524F7A8DD8}" dt="2023-09-11T22:51:59.634" v="1"/>
        <pc:sldMkLst>
          <pc:docMk/>
          <pc:sldMk cId="1375536646" sldId="279"/>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096D5A43-E0B2-45A2-8FAF-15524F7A8DD8}" dt="2023-09-11T22:51:59.634" v="1"/>
              <pc2:cmMkLst xmlns:pc2="http://schemas.microsoft.com/office/powerpoint/2019/9/main/command">
                <pc:docMk/>
                <pc:sldMk cId="1375536646" sldId="279"/>
                <pc2:cmMk id="{7A786572-D639-4A0C-93A9-90F5465A7387}"/>
              </pc2:cmMkLst>
            </pc226:cmChg>
          </p:ext>
        </pc:extLst>
      </pc:sldChg>
      <pc:sldChg chg="addCm">
        <pc:chgData name="Emre Kiciman" userId="S::emrek@microsoft.com::d679bcc2-1720-4df0-a5f0-5d7b4ea09c78" providerId="AD" clId="Web-{096D5A43-E0B2-45A2-8FAF-15524F7A8DD8}" dt="2023-09-11T23:01:33.005" v="4"/>
        <pc:sldMkLst>
          <pc:docMk/>
          <pc:sldMk cId="1181498542" sldId="282"/>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096D5A43-E0B2-45A2-8FAF-15524F7A8DD8}" dt="2023-09-11T23:01:33.005" v="4"/>
              <pc2:cmMkLst xmlns:pc2="http://schemas.microsoft.com/office/powerpoint/2019/9/main/command">
                <pc:docMk/>
                <pc:sldMk cId="1181498542" sldId="282"/>
                <pc2:cmMk id="{C6459212-FBBB-4042-8604-36566E7E8502}"/>
              </pc2:cmMkLst>
            </pc226:cmChg>
          </p:ext>
        </pc:extLst>
      </pc:sldChg>
      <pc:sldChg chg="addCm">
        <pc:chgData name="Emre Kiciman" userId="S::emrek@microsoft.com::d679bcc2-1720-4df0-a5f0-5d7b4ea09c78" providerId="AD" clId="Web-{096D5A43-E0B2-45A2-8FAF-15524F7A8DD8}" dt="2023-09-11T23:05:14.693" v="6"/>
        <pc:sldMkLst>
          <pc:docMk/>
          <pc:sldMk cId="2564314530" sldId="285"/>
        </pc:sldMkLst>
        <pc:extLst>
          <p:ext xmlns:p="http://schemas.openxmlformats.org/presentationml/2006/main" uri="{D6D511B9-2390-475A-947B-AFAB55BFBCF1}">
            <pc226:cmChg xmlns:pc226="http://schemas.microsoft.com/office/powerpoint/2022/06/main/command" chg="add">
              <pc226:chgData name="Emre Kiciman" userId="S::emrek@microsoft.com::d679bcc2-1720-4df0-a5f0-5d7b4ea09c78" providerId="AD" clId="Web-{096D5A43-E0B2-45A2-8FAF-15524F7A8DD8}" dt="2023-09-11T23:05:14.693" v="6"/>
              <pc2:cmMkLst xmlns:pc2="http://schemas.microsoft.com/office/powerpoint/2019/9/main/command">
                <pc:docMk/>
                <pc:sldMk cId="2564314530" sldId="285"/>
                <pc2:cmMk id="{75171712-ACD2-4C13-9660-FFBB3CE2E302}"/>
              </pc2:cmMkLst>
            </pc226:cmChg>
          </p:ext>
        </pc:extLst>
      </pc:sldChg>
    </pc:docChg>
  </pc:docChgLst>
</pc:chgInfo>
</file>

<file path=ppt/comments/modernComment_101_5CC6D72D.xml><?xml version="1.0" encoding="utf-8"?>
<p188:cmLst xmlns:a="http://schemas.openxmlformats.org/drawingml/2006/main" xmlns:r="http://schemas.openxmlformats.org/officeDocument/2006/relationships" xmlns:p188="http://schemas.microsoft.com/office/powerpoint/2018/8/main">
  <p188:cm id="{0FD48105-6980-47C7-857D-FD33BCB9E42E}" authorId="{14A70401-2EE9-87CF-BFDB-7932A47D94CF}" created="2023-09-11T22:54:14.847">
    <ac:txMkLst xmlns:ac="http://schemas.microsoft.com/office/drawing/2013/main/command">
      <pc:docMk xmlns:pc="http://schemas.microsoft.com/office/powerpoint/2013/main/command"/>
      <pc:sldMk xmlns:pc="http://schemas.microsoft.com/office/powerpoint/2013/main/command" cId="1556535085" sldId="257"/>
      <ac:spMk id="3" creationId="{A6E87AA4-3635-7AB5-E76F-A36775ECA47F}"/>
      <ac:txMk cp="163" len="44">
        <ac:context len="252" hash="2881840307"/>
      </ac:txMk>
    </ac:txMkLst>
    <p188:pos x="9001125" y="2725208"/>
    <p188:txBody>
      <a:bodyPr/>
      <a:lstStyle/>
      <a:p>
        <a:r>
          <a:rPr lang="en-US"/>
          <a:t>does it make sense to bring in some of the problems identified in the laser study?</a:t>
        </a:r>
      </a:p>
    </p188:txBody>
  </p188:cm>
  <p188:cm id="{2D832DAB-722B-4FB6-9DCC-DF394AABB0C7}" authorId="{14A70401-2EE9-87CF-BFDB-7932A47D94CF}" created="2023-09-11T22:56:27.857">
    <ac:txMkLst xmlns:ac="http://schemas.microsoft.com/office/drawing/2013/main/command">
      <pc:docMk xmlns:pc="http://schemas.microsoft.com/office/powerpoint/2013/main/command"/>
      <pc:sldMk xmlns:pc="http://schemas.microsoft.com/office/powerpoint/2013/main/command" cId="1556535085" sldId="257"/>
      <ac:spMk id="2" creationId="{9499ACB2-3217-8959-508A-F7BD576728A8}"/>
      <ac:txMk cp="23" len="15">
        <ac:context len="39" hash="401338713"/>
      </ac:txMk>
    </ac:txMkLst>
    <p188:pos x="8937625" y="470958"/>
    <p188:txBody>
      <a:bodyPr/>
      <a:lstStyle/>
      <a:p>
        <a:r>
          <a:rPr lang="en-US"/>
          <a:t>Worth noting perhaps, that even a chat interface would benefit from using CoArch under the covers.  Like I could tell "VSChat" that it should "ask the dev-persona to fix the latest bugs and show me the diff".  it would still be chat, but would be a lot more powerful under the covers because of coarch tracking the artifacts, dependencies, personas, etc.</a:t>
        </a:r>
      </a:p>
    </p188:txBody>
  </p188:cm>
</p188:cmLst>
</file>

<file path=ppt/comments/modernComment_115_DD100EC7.xml><?xml version="1.0" encoding="utf-8"?>
<p188:cmLst xmlns:a="http://schemas.openxmlformats.org/drawingml/2006/main" xmlns:r="http://schemas.openxmlformats.org/officeDocument/2006/relationships" xmlns:p188="http://schemas.microsoft.com/office/powerpoint/2018/8/main">
  <p188:cm id="{8818B888-C763-46AC-A394-5A4CCF03D1DD}" authorId="{14A70401-2EE9-87CF-BFDB-7932A47D94CF}" created="2023-09-11T23:04:01.953">
    <pc:sldMkLst xmlns:pc="http://schemas.microsoft.com/office/powerpoint/2013/main/command">
      <pc:docMk/>
      <pc:sldMk cId="3708817095" sldId="277"/>
    </pc:sldMkLst>
    <p188:txBody>
      <a:bodyPr/>
      <a:lstStyle/>
      <a:p>
        <a:r>
          <a:rPr lang="en-US"/>
          <a:t>Q: how much of the hierarchical decomposition is automatic, and how much had to be designed or engineered into the prompts that are being called on the subtasks?</a:t>
        </a:r>
      </a:p>
    </p188:txBody>
  </p188:cm>
</p188:cmLst>
</file>

<file path=ppt/comments/modernComment_117_51FD0606.xml><?xml version="1.0" encoding="utf-8"?>
<p188:cmLst xmlns:a="http://schemas.openxmlformats.org/drawingml/2006/main" xmlns:r="http://schemas.openxmlformats.org/officeDocument/2006/relationships" xmlns:p188="http://schemas.microsoft.com/office/powerpoint/2018/8/main">
  <p188:cm id="{7A786572-D639-4A0C-93A9-90F5465A7387}" authorId="{14A70401-2EE9-87CF-BFDB-7932A47D94CF}" created="2023-09-11T22:51:59.634">
    <ac:txMkLst xmlns:ac="http://schemas.microsoft.com/office/drawing/2013/main/command">
      <pc:docMk xmlns:pc="http://schemas.microsoft.com/office/powerpoint/2013/main/command"/>
      <pc:sldMk xmlns:pc="http://schemas.microsoft.com/office/powerpoint/2013/main/command" cId="1375536646" sldId="279"/>
      <ac:spMk id="3" creationId="{8C20627D-9F1B-4C6B-0155-F7E20FF0C59F}"/>
      <ac:txMk cp="314">
        <ac:context len="454" hash="732942873"/>
      </ac:txMk>
    </ac:txMkLst>
    <p188:pos x="7334250" y="2645833"/>
    <p188:txBody>
      <a:bodyPr/>
      <a:lstStyle/>
      <a:p>
        <a:r>
          <a:rPr lang="en-US"/>
          <a:t>This feels like a key differentiator when I look at goals of CoArch vs. goals of other efforts. Can you do more to bring this front-and-center?
I mean, everyone says they want new human/AI interactions, and first class support for human/AI collaboration --- you are doing it differently and that matters, but most others do *not* even say that they want to support long-lived, evolving artifacts...  so that's just a key difference right up front.</a:t>
        </a:r>
      </a:p>
    </p188:txBody>
  </p188:cm>
</p188:cmLst>
</file>

<file path=ppt/comments/modernComment_118_3C6C247F.xml><?xml version="1.0" encoding="utf-8"?>
<p188:cmLst xmlns:a="http://schemas.openxmlformats.org/drawingml/2006/main" xmlns:r="http://schemas.openxmlformats.org/officeDocument/2006/relationships" xmlns:p188="http://schemas.microsoft.com/office/powerpoint/2018/8/main">
  <p188:cm id="{0AF7CF27-5C56-402E-BD81-2871C1E58186}" authorId="{14A70401-2EE9-87CF-BFDB-7932A47D94CF}" created="2023-09-11T23:32:06.281">
    <ac:txMkLst xmlns:ac="http://schemas.microsoft.com/office/drawing/2013/main/command">
      <pc:docMk xmlns:pc="http://schemas.microsoft.com/office/powerpoint/2013/main/command"/>
      <pc:sldMk xmlns:pc="http://schemas.microsoft.com/office/powerpoint/2013/main/command" cId="1013720191" sldId="280"/>
      <ac:spMk id="3" creationId="{0408B0FD-9410-D914-372C-EB49BEF25A75}"/>
      <ac:txMk cp="374" len="1">
        <ac:context len="544" hash="2570175143"/>
      </ac:txMk>
    </ac:txMkLst>
    <p188:pos x="3349625" y="2995083"/>
    <p188:txBody>
      <a:bodyPr/>
      <a:lstStyle/>
      <a:p>
        <a:r>
          <a:rPr lang="en-US"/>
          <a:t>I'm not sure if this will be controversial, but if you present to someone who is very pro-LLM and pushes back on the potential for LLM failures, please remind them that assuming failure is key to achieving a highly reliable system.  
Key example: HW is really pretty reliable and yet the only way to get high-reliability in large-scale datacenters is to assume that HW will fail.  If we want to get LLMs to work at large scales, we similarly need to architect our applications defensively, even if they do the right thing almost all the time.</a:t>
        </a:r>
      </a:p>
    </p188:txBody>
  </p188:cm>
</p188:cmLst>
</file>

<file path=ppt/comments/modernComment_11A_466C3CAE.xml><?xml version="1.0" encoding="utf-8"?>
<p188:cmLst xmlns:a="http://schemas.openxmlformats.org/drawingml/2006/main" xmlns:r="http://schemas.openxmlformats.org/officeDocument/2006/relationships" xmlns:p188="http://schemas.microsoft.com/office/powerpoint/2018/8/main">
  <p188:cm id="{C6459212-FBBB-4042-8604-36566E7E8502}" authorId="{14A70401-2EE9-87CF-BFDB-7932A47D94CF}" created="2023-09-11T23:01:33.005">
    <ac:txMkLst xmlns:ac="http://schemas.microsoft.com/office/drawing/2013/main/command">
      <pc:docMk xmlns:pc="http://schemas.microsoft.com/office/powerpoint/2013/main/command"/>
      <pc:sldMk xmlns:pc="http://schemas.microsoft.com/office/powerpoint/2013/main/command" cId="1181498542" sldId="282"/>
      <ac:spMk id="3" creationId="{C490B2F5-0824-8A37-9D20-D55F2F1F91EE}"/>
      <ac:txMk cp="302" len="46">
        <ac:context len="361" hash="1781446794"/>
      </ac:txMk>
    </ac:txMkLst>
    <p188:pos x="9868958" y="3757083"/>
    <p188:txBody>
      <a:bodyPr/>
      <a:lstStyle/>
      <a:p>
        <a:r>
          <a:rPr lang="en-US"/>
          <a:t>I think you once described it to me, Ben, as an analogy to what developers have been doing that others haven't needed yet (and also what devs haven't had to do yet either)
(1) developers have been dealing with complex dependencies and multi-file projects with auto-generated-pieces for a long time.  But now everyone has to deal with this automatic generation.  We need to bring dependency tracking to this problem.
(2) But also, the developer experience was always (I think) 1-way when it came to automatic generation.  A human edited a high-level source file, and then machines generated outputs a human wasn't supposed to touch.  Now, humans expect to touch the high-level and the auto-generated outputs, and this is new.</a:t>
        </a:r>
      </a:p>
    </p188:txBody>
  </p188:cm>
</p188:cmLst>
</file>

<file path=ppt/comments/modernComment_11D_98D855A2.xml><?xml version="1.0" encoding="utf-8"?>
<p188:cmLst xmlns:a="http://schemas.openxmlformats.org/drawingml/2006/main" xmlns:r="http://schemas.openxmlformats.org/officeDocument/2006/relationships" xmlns:p188="http://schemas.microsoft.com/office/powerpoint/2018/8/main">
  <p188:cm id="{75171712-ACD2-4C13-9660-FFBB3CE2E302}" authorId="{14A70401-2EE9-87CF-BFDB-7932A47D94CF}" created="2023-09-11T23:05:14.693">
    <ac:txMkLst xmlns:ac="http://schemas.microsoft.com/office/drawing/2013/main/command">
      <pc:docMk xmlns:pc="http://schemas.microsoft.com/office/powerpoint/2013/main/command"/>
      <pc:sldMk xmlns:pc="http://schemas.microsoft.com/office/powerpoint/2013/main/command" cId="2564314530" sldId="285"/>
      <ac:spMk id="2" creationId="{21B22EE5-456F-981F-0418-CAA4900B0AA2}"/>
      <ac:txMk cp="0" len="1">
        <ac:context len="31" hash="1717109771"/>
      </ac:txMk>
    </ac:txMkLst>
    <p188:pos x="3720041" y="470958"/>
    <p188:txBody>
      <a:bodyPr/>
      <a:lstStyle/>
      <a:p>
        <a:r>
          <a:rPr lang="en-US"/>
          <a:t>does discussion of consistency checking and enforcement belong somewhere too?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3B671-E9D7-431A-8207-34AF1A215AE0}"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F7D30-1568-4D65-8EEE-9F1474D52977}" type="slidenum">
              <a:rPr lang="en-US" smtClean="0"/>
              <a:t>‹#›</a:t>
            </a:fld>
            <a:endParaRPr lang="en-US"/>
          </a:p>
        </p:txBody>
      </p:sp>
    </p:spTree>
    <p:extLst>
      <p:ext uri="{BB962C8B-B14F-4D97-AF65-F5344CB8AC3E}">
        <p14:creationId xmlns:p14="http://schemas.microsoft.com/office/powerpoint/2010/main" val="301715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err="1">
                <a:solidFill>
                  <a:srgbClr val="000000"/>
                </a:solidFill>
                <a:effectLst/>
                <a:latin typeface="Aptos" panose="020B0004020202020204" pitchFamily="34" charset="0"/>
                <a:ea typeface="Times New Roman" panose="02020603050405020304" pitchFamily="18" charset="0"/>
              </a:rPr>
              <a:t>CoArch</a:t>
            </a:r>
            <a:r>
              <a:rPr lang="en-US" sz="1800">
                <a:solidFill>
                  <a:srgbClr val="000000"/>
                </a:solidFill>
                <a:effectLst/>
                <a:latin typeface="Aptos" panose="020B0004020202020204" pitchFamily="34" charset="0"/>
                <a:ea typeface="Times New Roman" panose="02020603050405020304" pitchFamily="18" charset="0"/>
              </a:rPr>
              <a:t> is a synchronization tool that streamlines documentation within software projects. It partitions documents into "fragments" which share common identifiers, thereby creating links. Users can employ either built-in or user-defined semantic macros, which then generate prompts for a Large Language Model (LLM) using these fragments and their respective links. The responses from the LLM are then used to update or create new fragments, ensuring that the documentation remains consistent and current.</a:t>
            </a:r>
            <a:endParaRPr lang="en-US" sz="1800">
              <a:effectLst/>
              <a:latin typeface="Calibri" panose="020F0502020204030204" pitchFamily="34" charset="0"/>
              <a:ea typeface="Aptos" panose="020B0004020202020204" pitchFamily="34" charset="0"/>
            </a:endParaRPr>
          </a:p>
          <a:p>
            <a:endParaRPr lang="en-US"/>
          </a:p>
        </p:txBody>
      </p:sp>
      <p:sp>
        <p:nvSpPr>
          <p:cNvPr id="4" name="Slide Number Placeholder 3"/>
          <p:cNvSpPr>
            <a:spLocks noGrp="1"/>
          </p:cNvSpPr>
          <p:nvPr>
            <p:ph type="sldNum" sz="quarter" idx="5"/>
          </p:nvPr>
        </p:nvSpPr>
        <p:spPr/>
        <p:txBody>
          <a:bodyPr/>
          <a:lstStyle/>
          <a:p>
            <a:fld id="{1B6F7D30-1568-4D65-8EEE-9F1474D52977}" type="slidenum">
              <a:rPr lang="en-US" smtClean="0"/>
              <a:t>1</a:t>
            </a:fld>
            <a:endParaRPr lang="en-US"/>
          </a:p>
        </p:txBody>
      </p:sp>
    </p:spTree>
    <p:extLst>
      <p:ext uri="{BB962C8B-B14F-4D97-AF65-F5344CB8AC3E}">
        <p14:creationId xmlns:p14="http://schemas.microsoft.com/office/powerpoint/2010/main" val="100028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Emphasize not just generation but: review, consistency checking, exploration, etc.</a:t>
            </a:r>
            <a:br>
              <a:rPr lang="en-US"/>
            </a:br>
            <a:r>
              <a:rPr lang="en-US"/>
              <a:t>Also emphasize this isn’t just about software – any field that has collections of related artifacts can benefit</a:t>
            </a:r>
          </a:p>
        </p:txBody>
      </p:sp>
      <p:sp>
        <p:nvSpPr>
          <p:cNvPr id="4" name="Slide Number Placeholder 3"/>
          <p:cNvSpPr>
            <a:spLocks noGrp="1"/>
          </p:cNvSpPr>
          <p:nvPr>
            <p:ph type="sldNum" sz="quarter" idx="5"/>
          </p:nvPr>
        </p:nvSpPr>
        <p:spPr/>
        <p:txBody>
          <a:bodyPr/>
          <a:lstStyle/>
          <a:p>
            <a:fld id="{1B6F7D30-1568-4D65-8EEE-9F1474D52977}" type="slidenum">
              <a:rPr lang="en-US" smtClean="0"/>
              <a:t>2</a:t>
            </a:fld>
            <a:endParaRPr lang="en-US"/>
          </a:p>
        </p:txBody>
      </p:sp>
    </p:spTree>
    <p:extLst>
      <p:ext uri="{BB962C8B-B14F-4D97-AF65-F5344CB8AC3E}">
        <p14:creationId xmlns:p14="http://schemas.microsoft.com/office/powerpoint/2010/main" val="2004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about limitations of chat (in relation to </a:t>
            </a:r>
            <a:r>
              <a:rPr lang="en-US" err="1"/>
              <a:t>CoArch</a:t>
            </a:r>
            <a:r>
              <a:rPr lang="en-US"/>
              <a:t>)</a:t>
            </a:r>
          </a:p>
          <a:p>
            <a:endParaRPr lang="en-US"/>
          </a:p>
        </p:txBody>
      </p:sp>
      <p:sp>
        <p:nvSpPr>
          <p:cNvPr id="4" name="Slide Number Placeholder 3"/>
          <p:cNvSpPr>
            <a:spLocks noGrp="1"/>
          </p:cNvSpPr>
          <p:nvPr>
            <p:ph type="sldNum" sz="quarter" idx="5"/>
          </p:nvPr>
        </p:nvSpPr>
        <p:spPr/>
        <p:txBody>
          <a:bodyPr/>
          <a:lstStyle/>
          <a:p>
            <a:fld id="{1B6F7D30-1568-4D65-8EEE-9F1474D52977}" type="slidenum">
              <a:rPr lang="en-US" smtClean="0"/>
              <a:t>4</a:t>
            </a:fld>
            <a:endParaRPr lang="en-US"/>
          </a:p>
        </p:txBody>
      </p:sp>
    </p:spTree>
    <p:extLst>
      <p:ext uri="{BB962C8B-B14F-4D97-AF65-F5344CB8AC3E}">
        <p14:creationId xmlns:p14="http://schemas.microsoft.com/office/powerpoint/2010/main" val="52853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CoArch</a:t>
            </a:r>
            <a:r>
              <a:rPr lang="en-US"/>
              <a:t> includes</a:t>
            </a:r>
          </a:p>
          <a:p>
            <a:pPr lvl="1"/>
            <a:r>
              <a:rPr lang="en-US" err="1"/>
              <a:t>CoArch</a:t>
            </a:r>
            <a:r>
              <a:rPr lang="en-US"/>
              <a:t> commands: markdown files .coarch.md</a:t>
            </a:r>
          </a:p>
          <a:p>
            <a:pPr lvl="1"/>
            <a:r>
              <a:rPr lang="en-US" err="1"/>
              <a:t>CoArch</a:t>
            </a:r>
            <a:r>
              <a:rPr lang="en-US"/>
              <a:t> prompts: prompt files </a:t>
            </a:r>
          </a:p>
          <a:p>
            <a:endParaRPr lang="en-US"/>
          </a:p>
        </p:txBody>
      </p:sp>
      <p:sp>
        <p:nvSpPr>
          <p:cNvPr id="4" name="Slide Number Placeholder 3"/>
          <p:cNvSpPr>
            <a:spLocks noGrp="1"/>
          </p:cNvSpPr>
          <p:nvPr>
            <p:ph type="sldNum" sz="quarter" idx="5"/>
          </p:nvPr>
        </p:nvSpPr>
        <p:spPr/>
        <p:txBody>
          <a:bodyPr/>
          <a:lstStyle/>
          <a:p>
            <a:fld id="{1B6F7D30-1568-4D65-8EEE-9F1474D52977}" type="slidenum">
              <a:rPr lang="en-US" smtClean="0"/>
              <a:t>6</a:t>
            </a:fld>
            <a:endParaRPr lang="en-US"/>
          </a:p>
        </p:txBody>
      </p:sp>
    </p:spTree>
    <p:extLst>
      <p:ext uri="{BB962C8B-B14F-4D97-AF65-F5344CB8AC3E}">
        <p14:creationId xmlns:p14="http://schemas.microsoft.com/office/powerpoint/2010/main" val="246200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Users want higher-level macro tasks -</a:t>
            </a:r>
            <a:r>
              <a:rPr lang="en-US">
                <a:sym typeface="Wingdings" panose="05000000000000000000" pitchFamily="2" charset="2"/>
              </a:rPr>
              <a:t> this is a </a:t>
            </a:r>
            <a:r>
              <a:rPr lang="en-US" u="sng">
                <a:sym typeface="Wingdings" panose="05000000000000000000" pitchFamily="2" charset="2"/>
              </a:rPr>
              <a:t>strong</a:t>
            </a:r>
            <a:r>
              <a:rPr lang="en-US">
                <a:sym typeface="Wingdings" panose="05000000000000000000" pitchFamily="2" charset="2"/>
              </a:rPr>
              <a:t> contrast to recent trends in mobile apps</a:t>
            </a:r>
          </a:p>
          <a:p>
            <a:endParaRPr lang="en-US">
              <a:sym typeface="Wingdings" panose="05000000000000000000" pitchFamily="2" charset="2"/>
            </a:endParaRPr>
          </a:p>
          <a:p>
            <a:r>
              <a:rPr lang="en-US">
                <a:sym typeface="Wingdings" panose="05000000000000000000" pitchFamily="2" charset="2"/>
              </a:rPr>
              <a:t>Monolithic LLMs, where all functional concerns are managed through prompting and finetuning puts too much pressure on </a:t>
            </a:r>
            <a:r>
              <a:rPr lang="en-US" b="1" i="1">
                <a:sym typeface="Wingdings" panose="05000000000000000000" pitchFamily="2" charset="2"/>
              </a:rPr>
              <a:t>every</a:t>
            </a:r>
            <a:r>
              <a:rPr lang="en-US" b="0" i="0">
                <a:sym typeface="Wingdings" panose="05000000000000000000" pitchFamily="2" charset="2"/>
              </a:rPr>
              <a:t> stakeholder to build their AI component perfectly.  </a:t>
            </a:r>
          </a:p>
          <a:p>
            <a:r>
              <a:rPr lang="en-US" b="0" i="0">
                <a:sym typeface="Wingdings" panose="05000000000000000000" pitchFamily="2" charset="2"/>
              </a:rPr>
              <a:t>We must design assuming failure; and separate the complexity and hardest problems into dedicated infrastructure that will enforce correctness even when others fail.  </a:t>
            </a:r>
          </a:p>
          <a:p>
            <a:r>
              <a:rPr lang="en-US">
                <a:sym typeface="Wingdings" panose="05000000000000000000" pitchFamily="2" charset="2"/>
              </a:rPr>
              <a:t>We must also do this while preserving the flexibility that LLMs provide</a:t>
            </a:r>
          </a:p>
          <a:p>
            <a:endParaRPr lang="en-US">
              <a:sym typeface="Wingdings" panose="05000000000000000000" pitchFamily="2" charset="2"/>
            </a:endParaRPr>
          </a:p>
          <a:p>
            <a:r>
              <a:rPr lang="en-US"/>
              <a:t>GPU efficiency and availability must be paramount.  This means that the most expensive tasks across the stack must be co-designed with low-level optimizations.  </a:t>
            </a:r>
          </a:p>
          <a:p>
            <a:endParaRPr lang="en-US"/>
          </a:p>
        </p:txBody>
      </p:sp>
      <p:sp>
        <p:nvSpPr>
          <p:cNvPr id="4" name="Slide Number Placeholder 3"/>
          <p:cNvSpPr>
            <a:spLocks noGrp="1"/>
          </p:cNvSpPr>
          <p:nvPr>
            <p:ph type="sldNum" sz="quarter" idx="5"/>
          </p:nvPr>
        </p:nvSpPr>
        <p:spPr/>
        <p:txBody>
          <a:bodyPr/>
          <a:lstStyle/>
          <a:p>
            <a:fld id="{131474FA-28DB-4678-9EFB-D46B4D9FA429}" type="slidenum">
              <a:rPr lang="en-US" smtClean="0"/>
              <a:t>19</a:t>
            </a:fld>
            <a:endParaRPr lang="en-US"/>
          </a:p>
        </p:txBody>
      </p:sp>
    </p:spTree>
    <p:extLst>
      <p:ext uri="{BB962C8B-B14F-4D97-AF65-F5344CB8AC3E}">
        <p14:creationId xmlns:p14="http://schemas.microsoft.com/office/powerpoint/2010/main" val="82519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2719-303A-68BF-816F-6E423D9BB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85774-37EC-90C7-F314-8E7E22BEA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F041D-BE1E-2384-6AB5-833A572055F7}"/>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6CDD2AF4-F932-97B7-9864-9C9C95377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7D7E1-61B2-7AF7-CF2F-7AAC476897CB}"/>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45531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02A1-B842-82E4-6305-040C2C0FC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6225D-5EA7-A778-E4A7-BB4A661889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3E9B9-8F2F-1F2F-D33D-4715554CB10A}"/>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F0C2ABF3-37EA-7285-071E-8FBB621FA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22ACE-171D-AA99-9634-A35BB6F26D4C}"/>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161471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CEB6D4-BBD5-DE1F-1932-9CD741D5AD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4464D-5856-5BFC-330E-C2D2123FED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20B5E-C001-4EB8-3D33-73CA579304BE}"/>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359C1F18-5F35-D744-2643-5A019BB66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B4768-C1E1-065C-E574-CA0BBD9BED0D}"/>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336654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770E-C13A-24AC-E2FF-A51347EAF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762FB-26C9-88A4-109D-3F81EC440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7F364-5253-0B7E-3EE1-0ACA2BF8D47C}"/>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00F172BC-EB41-4158-917D-E4027023E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4581B-83AE-DD25-48F0-C0411B507A32}"/>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348643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A393-E308-04EB-F344-967F9F961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EF5D9C-7AA3-CFEB-E6C9-BB1336CB2B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B3DAB-0E12-75FC-30E3-C45B6DB7B8CF}"/>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32730411-EC05-D53C-ED61-31154A0BE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663A0-8952-FCF7-1BBE-C92EE8CDBD31}"/>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114513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B980-4E9C-128E-9B1F-0AC6435ED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544CD-5A1F-378A-6D4B-9B314E9BA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30744B-F185-FBD2-6B9E-372D0B260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28C41-C711-5400-16F2-57E97ED10997}"/>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6" name="Footer Placeholder 5">
            <a:extLst>
              <a:ext uri="{FF2B5EF4-FFF2-40B4-BE49-F238E27FC236}">
                <a16:creationId xmlns:a16="http://schemas.microsoft.com/office/drawing/2014/main" id="{30DCECFB-2565-9044-C60F-FA41000AC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9628B-5922-54D2-017F-0B7B787041D3}"/>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76637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091-69DB-1193-16BA-3D0CAB307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EBAE75-1214-3C63-6C64-34281D72A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BA760-63DB-3B67-CCE3-8A129D3BE3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F4442-5894-D09F-AF7D-1D0376A0F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13AAB-6983-52CF-C49B-EFB52BCCC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CE2A3-EFEC-2D4F-56E7-C187B31C6D68}"/>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8" name="Footer Placeholder 7">
            <a:extLst>
              <a:ext uri="{FF2B5EF4-FFF2-40B4-BE49-F238E27FC236}">
                <a16:creationId xmlns:a16="http://schemas.microsoft.com/office/drawing/2014/main" id="{D8B43960-309B-6F2B-4AA3-B8B282CB5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C90BA-0418-8E8E-80A4-3F79FED9C350}"/>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236694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A29-BF5D-39D1-EE28-82A8ECF5B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2CE395-9192-9A37-C54A-1DF5F9B61727}"/>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4" name="Footer Placeholder 3">
            <a:extLst>
              <a:ext uri="{FF2B5EF4-FFF2-40B4-BE49-F238E27FC236}">
                <a16:creationId xmlns:a16="http://schemas.microsoft.com/office/drawing/2014/main" id="{7A987DED-2DED-9F7A-85CD-9FD94B5B8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597B4-05C4-72B8-E3AF-BAFA60D8DD9A}"/>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176092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B091B-F1C9-4040-EAFE-9EF6A8241E6A}"/>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3" name="Footer Placeholder 2">
            <a:extLst>
              <a:ext uri="{FF2B5EF4-FFF2-40B4-BE49-F238E27FC236}">
                <a16:creationId xmlns:a16="http://schemas.microsoft.com/office/drawing/2014/main" id="{D0815978-A71B-C963-B07E-9C9147366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61E39-33A7-6F1F-2C8E-A9F27D590082}"/>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78888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C60A-57B7-720D-1767-8BB80DB84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67346-70AA-761E-AA87-70C464EE4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50650-92CE-26FB-D7E3-F2E860243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62EFF-12EB-C1E8-D7FE-F326397C1B57}"/>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6" name="Footer Placeholder 5">
            <a:extLst>
              <a:ext uri="{FF2B5EF4-FFF2-40B4-BE49-F238E27FC236}">
                <a16:creationId xmlns:a16="http://schemas.microsoft.com/office/drawing/2014/main" id="{8270A861-6877-CFD7-42D5-3F458EC25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59746-C910-E8F8-C218-D28604341851}"/>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3680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7A92-93D0-195E-2A66-9450F3246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F34CB-04F3-4FE5-B003-80AC77068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3262E-852D-07D7-61C5-34F3AA0CD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8871D-3B74-9293-A7BF-CD669788F6BB}"/>
              </a:ext>
            </a:extLst>
          </p:cNvPr>
          <p:cNvSpPr>
            <a:spLocks noGrp="1"/>
          </p:cNvSpPr>
          <p:nvPr>
            <p:ph type="dt" sz="half" idx="10"/>
          </p:nvPr>
        </p:nvSpPr>
        <p:spPr/>
        <p:txBody>
          <a:bodyPr/>
          <a:lstStyle/>
          <a:p>
            <a:fld id="{7D1C86A9-FF06-43F3-A0D8-CB5B0031B548}" type="datetimeFigureOut">
              <a:rPr lang="en-US" smtClean="0"/>
              <a:t>9/15/2023</a:t>
            </a:fld>
            <a:endParaRPr lang="en-US"/>
          </a:p>
        </p:txBody>
      </p:sp>
      <p:sp>
        <p:nvSpPr>
          <p:cNvPr id="6" name="Footer Placeholder 5">
            <a:extLst>
              <a:ext uri="{FF2B5EF4-FFF2-40B4-BE49-F238E27FC236}">
                <a16:creationId xmlns:a16="http://schemas.microsoft.com/office/drawing/2014/main" id="{09843E1D-B1C9-5F1F-486E-FE1D6DEFB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B9822-BB49-F97C-B026-B6ED0CB8AA99}"/>
              </a:ext>
            </a:extLst>
          </p:cNvPr>
          <p:cNvSpPr>
            <a:spLocks noGrp="1"/>
          </p:cNvSpPr>
          <p:nvPr>
            <p:ph type="sldNum" sz="quarter" idx="12"/>
          </p:nvPr>
        </p:nvSpPr>
        <p:spPr/>
        <p:txBody>
          <a:bodyPr/>
          <a:lstStyle/>
          <a:p>
            <a:fld id="{3CE0823B-872B-4C4B-B172-D5A0DDB35BAE}" type="slidenum">
              <a:rPr lang="en-US" smtClean="0"/>
              <a:t>‹#›</a:t>
            </a:fld>
            <a:endParaRPr lang="en-US"/>
          </a:p>
        </p:txBody>
      </p:sp>
    </p:spTree>
    <p:extLst>
      <p:ext uri="{BB962C8B-B14F-4D97-AF65-F5344CB8AC3E}">
        <p14:creationId xmlns:p14="http://schemas.microsoft.com/office/powerpoint/2010/main" val="173602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A049C-0193-C4BB-F981-9E3F40235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334518-75E5-66BE-0F24-37BFA9A07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167BC-B696-2E19-C211-E0F907C0A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1C86A9-FF06-43F3-A0D8-CB5B0031B548}" type="datetimeFigureOut">
              <a:rPr lang="en-US" smtClean="0"/>
              <a:t>9/15/2023</a:t>
            </a:fld>
            <a:endParaRPr lang="en-US"/>
          </a:p>
        </p:txBody>
      </p:sp>
      <p:sp>
        <p:nvSpPr>
          <p:cNvPr id="5" name="Footer Placeholder 4">
            <a:extLst>
              <a:ext uri="{FF2B5EF4-FFF2-40B4-BE49-F238E27FC236}">
                <a16:creationId xmlns:a16="http://schemas.microsoft.com/office/drawing/2014/main" id="{9AAD1116-C6E2-E174-C5D0-527FB32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C0E2EF3-6D47-C8F7-460A-F180D2A9E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E0823B-872B-4C4B-B172-D5A0DDB35BAE}" type="slidenum">
              <a:rPr lang="en-US" smtClean="0"/>
              <a:t>‹#›</a:t>
            </a:fld>
            <a:endParaRPr lang="en-US"/>
          </a:p>
        </p:txBody>
      </p:sp>
    </p:spTree>
    <p:extLst>
      <p:ext uri="{BB962C8B-B14F-4D97-AF65-F5344CB8AC3E}">
        <p14:creationId xmlns:p14="http://schemas.microsoft.com/office/powerpoint/2010/main" val="2197827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5_DD100EC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8_3C6C247F.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coarch" TargetMode="External"/><Relationship Id="rId2" Type="http://schemas.openxmlformats.org/officeDocument/2006/relationships/hyperlink" Target="https://microsoft-my.sharepoint.com/:w:/p/zorn/EbgVeZHkSSVHtVAhm6Bb8GcBSaqYK3_KCKrI27rUdEEBWw?e=HJuArs" TargetMode="External"/><Relationship Id="rId1" Type="http://schemas.openxmlformats.org/officeDocument/2006/relationships/slideLayout" Target="../slideLayouts/slideLayout2.xml"/><Relationship Id="rId4" Type="http://schemas.openxmlformats.org/officeDocument/2006/relationships/hyperlink" Target="https://microsoft-my.sharepoint.com/:w:/p/zorn/EciWhXZqbgJGpXLj7A9N0u0BDoYAhakq421zxwHcYAAQTg?e=3Oz4T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icrosoft-my.sharepoint.com/:w:/p/zorn/EciWhXZqbgJGpXLj7A9N0u0BDoYAhakq421zxwHcYAAQTg?e=G8O6S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D_98D855A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1_5CC6D72D.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7_51FD060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A_466C3CA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64F9-518B-BE09-4EEE-15999E9CD923}"/>
              </a:ext>
            </a:extLst>
          </p:cNvPr>
          <p:cNvSpPr>
            <a:spLocks noGrp="1"/>
          </p:cNvSpPr>
          <p:nvPr>
            <p:ph type="ctrTitle"/>
          </p:nvPr>
        </p:nvSpPr>
        <p:spPr>
          <a:xfrm>
            <a:off x="1524000" y="1122362"/>
            <a:ext cx="9144000" cy="3191372"/>
          </a:xfrm>
        </p:spPr>
        <p:txBody>
          <a:bodyPr>
            <a:normAutofit fontScale="90000"/>
          </a:bodyPr>
          <a:lstStyle/>
          <a:p>
            <a:r>
              <a:rPr lang="en-US" err="1"/>
              <a:t>CoArch</a:t>
            </a:r>
            <a:r>
              <a:rPr lang="en-US"/>
              <a:t>: </a:t>
            </a:r>
            <a:br>
              <a:rPr lang="en-US"/>
            </a:br>
            <a:r>
              <a:rPr lang="en-US"/>
              <a:t>Supporting Human/LLM Interaction in </a:t>
            </a:r>
            <a:br>
              <a:rPr lang="en-US"/>
            </a:br>
            <a:r>
              <a:rPr lang="en-US"/>
              <a:t>Building Complex Artifacts</a:t>
            </a:r>
          </a:p>
        </p:txBody>
      </p:sp>
      <p:sp>
        <p:nvSpPr>
          <p:cNvPr id="3" name="Subtitle 2">
            <a:extLst>
              <a:ext uri="{FF2B5EF4-FFF2-40B4-BE49-F238E27FC236}">
                <a16:creationId xmlns:a16="http://schemas.microsoft.com/office/drawing/2014/main" id="{6797D58A-72AD-3DA4-55F5-433552EABA62}"/>
              </a:ext>
            </a:extLst>
          </p:cNvPr>
          <p:cNvSpPr>
            <a:spLocks noGrp="1"/>
          </p:cNvSpPr>
          <p:nvPr>
            <p:ph type="subTitle" idx="1"/>
          </p:nvPr>
        </p:nvSpPr>
        <p:spPr>
          <a:xfrm>
            <a:off x="1524000" y="4516158"/>
            <a:ext cx="9144000" cy="1219479"/>
          </a:xfrm>
        </p:spPr>
        <p:txBody>
          <a:bodyPr>
            <a:normAutofit fontScale="55000" lnSpcReduction="20000"/>
          </a:bodyPr>
          <a:lstStyle/>
          <a:p>
            <a:br>
              <a:rPr lang="en-US" sz="3900"/>
            </a:br>
            <a:r>
              <a:rPr lang="en-US" sz="3900"/>
              <a:t>Peli de Halleux, </a:t>
            </a:r>
            <a:r>
              <a:rPr lang="en-US" sz="3900" err="1"/>
              <a:t>Michał</a:t>
            </a:r>
            <a:r>
              <a:rPr lang="en-US" sz="3900"/>
              <a:t> Moskal, Ben Zorn</a:t>
            </a:r>
            <a:br>
              <a:rPr lang="en-US" sz="3900"/>
            </a:br>
            <a:br>
              <a:rPr lang="en-US" sz="3900"/>
            </a:br>
            <a:r>
              <a:rPr lang="en-US" sz="3900"/>
              <a:t>September 2023</a:t>
            </a:r>
            <a:br>
              <a:rPr lang="en-US"/>
            </a:br>
            <a:endParaRPr lang="en-US"/>
          </a:p>
          <a:p>
            <a:endParaRPr lang="en-US"/>
          </a:p>
        </p:txBody>
      </p:sp>
      <p:sp>
        <p:nvSpPr>
          <p:cNvPr id="4" name="TextBox 3">
            <a:extLst>
              <a:ext uri="{FF2B5EF4-FFF2-40B4-BE49-F238E27FC236}">
                <a16:creationId xmlns:a16="http://schemas.microsoft.com/office/drawing/2014/main" id="{D55BA6E5-4EFD-651A-48EE-C1B6613C45F6}"/>
              </a:ext>
            </a:extLst>
          </p:cNvPr>
          <p:cNvSpPr txBox="1"/>
          <p:nvPr/>
        </p:nvSpPr>
        <p:spPr>
          <a:xfrm>
            <a:off x="2073520" y="5838290"/>
            <a:ext cx="8044959" cy="369332"/>
          </a:xfrm>
          <a:prstGeom prst="rect">
            <a:avLst/>
          </a:prstGeom>
          <a:noFill/>
        </p:spPr>
        <p:txBody>
          <a:bodyPr wrap="none" rtlCol="0">
            <a:spAutoFit/>
          </a:bodyPr>
          <a:lstStyle/>
          <a:p>
            <a:r>
              <a:rPr lang="en-US" err="1"/>
              <a:t>CoArch</a:t>
            </a:r>
            <a:r>
              <a:rPr lang="en-US"/>
              <a:t> is short for “co-architect” to highlight its role in coordination and design </a:t>
            </a:r>
          </a:p>
        </p:txBody>
      </p:sp>
    </p:spTree>
    <p:extLst>
      <p:ext uri="{BB962C8B-B14F-4D97-AF65-F5344CB8AC3E}">
        <p14:creationId xmlns:p14="http://schemas.microsoft.com/office/powerpoint/2010/main" val="114502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F494-9977-C2C0-F2D2-24F6F402AC28}"/>
              </a:ext>
            </a:extLst>
          </p:cNvPr>
          <p:cNvSpPr>
            <a:spLocks noGrp="1"/>
          </p:cNvSpPr>
          <p:nvPr>
            <p:ph type="title"/>
          </p:nvPr>
        </p:nvSpPr>
        <p:spPr/>
        <p:txBody>
          <a:bodyPr>
            <a:normAutofit/>
          </a:bodyPr>
          <a:lstStyle/>
          <a:p>
            <a:r>
              <a:rPr lang="en-US" sz="3600"/>
              <a:t>Coordinating Prompts Example: Generating Unit Tests</a:t>
            </a:r>
          </a:p>
        </p:txBody>
      </p:sp>
      <p:pic>
        <p:nvPicPr>
          <p:cNvPr id="5" name="Picture 4">
            <a:extLst>
              <a:ext uri="{FF2B5EF4-FFF2-40B4-BE49-F238E27FC236}">
                <a16:creationId xmlns:a16="http://schemas.microsoft.com/office/drawing/2014/main" id="{2DFEA717-30F1-B6A3-1DF8-C9F50752B81B}"/>
              </a:ext>
            </a:extLst>
          </p:cNvPr>
          <p:cNvPicPr>
            <a:picLocks noChangeAspect="1"/>
          </p:cNvPicPr>
          <p:nvPr/>
        </p:nvPicPr>
        <p:blipFill>
          <a:blip r:embed="rId2"/>
          <a:stretch>
            <a:fillRect/>
          </a:stretch>
        </p:blipFill>
        <p:spPr>
          <a:xfrm>
            <a:off x="518160" y="1447153"/>
            <a:ext cx="7681486" cy="5045722"/>
          </a:xfrm>
          <a:prstGeom prst="rect">
            <a:avLst/>
          </a:prstGeom>
        </p:spPr>
      </p:pic>
      <p:sp>
        <p:nvSpPr>
          <p:cNvPr id="6" name="TextBox 5">
            <a:extLst>
              <a:ext uri="{FF2B5EF4-FFF2-40B4-BE49-F238E27FC236}">
                <a16:creationId xmlns:a16="http://schemas.microsoft.com/office/drawing/2014/main" id="{15D9A545-4A68-7247-96FA-E6873A048F9B}"/>
              </a:ext>
            </a:extLst>
          </p:cNvPr>
          <p:cNvSpPr txBox="1"/>
          <p:nvPr/>
        </p:nvSpPr>
        <p:spPr>
          <a:xfrm>
            <a:off x="8444240" y="4363470"/>
            <a:ext cx="3336280" cy="1477328"/>
          </a:xfrm>
          <a:prstGeom prst="rect">
            <a:avLst/>
          </a:prstGeom>
          <a:noFill/>
        </p:spPr>
        <p:txBody>
          <a:bodyPr wrap="square" rtlCol="0">
            <a:spAutoFit/>
          </a:bodyPr>
          <a:lstStyle/>
          <a:p>
            <a:r>
              <a:rPr lang="en-US"/>
              <a:t>Applying a new prompt to the original file + the python code previously generated, we can now generate unit tests for the previously generated code</a:t>
            </a:r>
          </a:p>
        </p:txBody>
      </p:sp>
    </p:spTree>
    <p:extLst>
      <p:ext uri="{BB962C8B-B14F-4D97-AF65-F5344CB8AC3E}">
        <p14:creationId xmlns:p14="http://schemas.microsoft.com/office/powerpoint/2010/main" val="33733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D23A-A5CA-E72A-9D46-3302EBF079C0}"/>
              </a:ext>
            </a:extLst>
          </p:cNvPr>
          <p:cNvSpPr>
            <a:spLocks noGrp="1"/>
          </p:cNvSpPr>
          <p:nvPr>
            <p:ph type="title"/>
          </p:nvPr>
        </p:nvSpPr>
        <p:spPr/>
        <p:txBody>
          <a:bodyPr/>
          <a:lstStyle/>
          <a:p>
            <a:r>
              <a:rPr lang="en-US" err="1"/>
              <a:t>CoArch</a:t>
            </a:r>
            <a:r>
              <a:rPr lang="en-US"/>
              <a:t> Supports </a:t>
            </a:r>
            <a:br>
              <a:rPr lang="en-US"/>
            </a:br>
            <a:r>
              <a:rPr lang="en-US"/>
              <a:t>Hierarchical Decomposition</a:t>
            </a:r>
          </a:p>
        </p:txBody>
      </p:sp>
      <p:sp>
        <p:nvSpPr>
          <p:cNvPr id="3" name="Content Placeholder 2">
            <a:extLst>
              <a:ext uri="{FF2B5EF4-FFF2-40B4-BE49-F238E27FC236}">
                <a16:creationId xmlns:a16="http://schemas.microsoft.com/office/drawing/2014/main" id="{D90CE9CB-66AE-3381-023A-FAC282B6D9AD}"/>
              </a:ext>
            </a:extLst>
          </p:cNvPr>
          <p:cNvSpPr>
            <a:spLocks noGrp="1"/>
          </p:cNvSpPr>
          <p:nvPr>
            <p:ph idx="1"/>
          </p:nvPr>
        </p:nvSpPr>
        <p:spPr>
          <a:xfrm>
            <a:off x="772511" y="1825625"/>
            <a:ext cx="5691350" cy="4351338"/>
          </a:xfrm>
        </p:spPr>
        <p:txBody>
          <a:bodyPr>
            <a:normAutofit/>
          </a:bodyPr>
          <a:lstStyle/>
          <a:p>
            <a:r>
              <a:rPr lang="en-US"/>
              <a:t>Leverages LLMs capability to decompose tasks into subtasks </a:t>
            </a:r>
          </a:p>
          <a:p>
            <a:r>
              <a:rPr lang="en-US"/>
              <a:t>Builds refinement tree and allows prompts to operate on it</a:t>
            </a:r>
          </a:p>
          <a:p>
            <a:r>
              <a:rPr lang="en-US"/>
              <a:t>Supports editing content and/or prompts at any node of the tree</a:t>
            </a:r>
          </a:p>
          <a:p>
            <a:r>
              <a:rPr lang="en-US"/>
              <a:t>Prompts can be highly engineered but also customized for a specific team or application</a:t>
            </a:r>
          </a:p>
          <a:p>
            <a:endParaRPr lang="en-US"/>
          </a:p>
        </p:txBody>
      </p:sp>
      <p:sp>
        <p:nvSpPr>
          <p:cNvPr id="4" name="Rectangle 3">
            <a:extLst>
              <a:ext uri="{FF2B5EF4-FFF2-40B4-BE49-F238E27FC236}">
                <a16:creationId xmlns:a16="http://schemas.microsoft.com/office/drawing/2014/main" id="{61960385-216F-A0D3-3B9E-E68DC3D4FC02}"/>
              </a:ext>
            </a:extLst>
          </p:cNvPr>
          <p:cNvSpPr/>
          <p:nvPr/>
        </p:nvSpPr>
        <p:spPr>
          <a:xfrm>
            <a:off x="8868102" y="929973"/>
            <a:ext cx="1552903" cy="1024759"/>
          </a:xfrm>
          <a:prstGeom prst="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err="1"/>
              <a:t>CoArch</a:t>
            </a:r>
            <a:br>
              <a:rPr lang="en-US" sz="1600"/>
            </a:br>
            <a:r>
              <a:rPr lang="en-US" sz="1600"/>
              <a:t>.md file with</a:t>
            </a:r>
            <a:br>
              <a:rPr lang="en-US" sz="1600"/>
            </a:br>
            <a:r>
              <a:rPr lang="en-US" sz="1600"/>
              <a:t>paper abstract</a:t>
            </a:r>
          </a:p>
        </p:txBody>
      </p:sp>
      <p:sp>
        <p:nvSpPr>
          <p:cNvPr id="5" name="Rectangle 4">
            <a:extLst>
              <a:ext uri="{FF2B5EF4-FFF2-40B4-BE49-F238E27FC236}">
                <a16:creationId xmlns:a16="http://schemas.microsoft.com/office/drawing/2014/main" id="{0FF75AC9-C6D9-729D-CF70-2BDDE24382B7}"/>
              </a:ext>
            </a:extLst>
          </p:cNvPr>
          <p:cNvSpPr/>
          <p:nvPr/>
        </p:nvSpPr>
        <p:spPr>
          <a:xfrm>
            <a:off x="7902465" y="2703239"/>
            <a:ext cx="965637" cy="725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Intro</a:t>
            </a:r>
          </a:p>
        </p:txBody>
      </p:sp>
      <p:sp>
        <p:nvSpPr>
          <p:cNvPr id="7" name="Rectangle 6">
            <a:extLst>
              <a:ext uri="{FF2B5EF4-FFF2-40B4-BE49-F238E27FC236}">
                <a16:creationId xmlns:a16="http://schemas.microsoft.com/office/drawing/2014/main" id="{D3988D4F-980B-1570-4FA9-EFBD382DBEAC}"/>
              </a:ext>
            </a:extLst>
          </p:cNvPr>
          <p:cNvSpPr/>
          <p:nvPr/>
        </p:nvSpPr>
        <p:spPr>
          <a:xfrm>
            <a:off x="9182100" y="2697984"/>
            <a:ext cx="965637" cy="725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Related</a:t>
            </a:r>
            <a:br>
              <a:rPr lang="en-US"/>
            </a:br>
            <a:r>
              <a:rPr lang="en-US"/>
              <a:t>Work</a:t>
            </a:r>
          </a:p>
        </p:txBody>
      </p:sp>
      <p:sp>
        <p:nvSpPr>
          <p:cNvPr id="8" name="Rectangle 7">
            <a:extLst>
              <a:ext uri="{FF2B5EF4-FFF2-40B4-BE49-F238E27FC236}">
                <a16:creationId xmlns:a16="http://schemas.microsoft.com/office/drawing/2014/main" id="{50CBBDDF-9541-ECA1-B3FC-6FEA187C2BB7}"/>
              </a:ext>
            </a:extLst>
          </p:cNvPr>
          <p:cNvSpPr/>
          <p:nvPr/>
        </p:nvSpPr>
        <p:spPr>
          <a:xfrm>
            <a:off x="10461735" y="2692729"/>
            <a:ext cx="1283575" cy="725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Evaluation</a:t>
            </a:r>
          </a:p>
        </p:txBody>
      </p:sp>
      <p:sp>
        <p:nvSpPr>
          <p:cNvPr id="12" name="Rectangle 11">
            <a:extLst>
              <a:ext uri="{FF2B5EF4-FFF2-40B4-BE49-F238E27FC236}">
                <a16:creationId xmlns:a16="http://schemas.microsoft.com/office/drawing/2014/main" id="{73E21311-FB9D-85A7-16EC-56A193DDA11B}"/>
              </a:ext>
            </a:extLst>
          </p:cNvPr>
          <p:cNvSpPr/>
          <p:nvPr/>
        </p:nvSpPr>
        <p:spPr>
          <a:xfrm>
            <a:off x="7902465" y="4078670"/>
            <a:ext cx="965637" cy="1541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Full </a:t>
            </a:r>
            <a:br>
              <a:rPr lang="en-US"/>
            </a:br>
            <a:r>
              <a:rPr lang="en-US"/>
              <a:t>Intro</a:t>
            </a:r>
          </a:p>
        </p:txBody>
      </p:sp>
      <p:sp>
        <p:nvSpPr>
          <p:cNvPr id="13" name="Rectangle 12">
            <a:extLst>
              <a:ext uri="{FF2B5EF4-FFF2-40B4-BE49-F238E27FC236}">
                <a16:creationId xmlns:a16="http://schemas.microsoft.com/office/drawing/2014/main" id="{E1E94F9A-7B58-C3D2-BB18-9B11858DC439}"/>
              </a:ext>
            </a:extLst>
          </p:cNvPr>
          <p:cNvSpPr/>
          <p:nvPr/>
        </p:nvSpPr>
        <p:spPr>
          <a:xfrm>
            <a:off x="9182100" y="4078669"/>
            <a:ext cx="965637" cy="1541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Full </a:t>
            </a:r>
            <a:br>
              <a:rPr lang="en-US"/>
            </a:br>
            <a:r>
              <a:rPr lang="en-US"/>
              <a:t>Related</a:t>
            </a:r>
          </a:p>
        </p:txBody>
      </p:sp>
      <p:sp>
        <p:nvSpPr>
          <p:cNvPr id="14" name="Rectangle 13">
            <a:extLst>
              <a:ext uri="{FF2B5EF4-FFF2-40B4-BE49-F238E27FC236}">
                <a16:creationId xmlns:a16="http://schemas.microsoft.com/office/drawing/2014/main" id="{470ECA3C-CFB5-49B5-3490-737587EFA4C9}"/>
              </a:ext>
            </a:extLst>
          </p:cNvPr>
          <p:cNvSpPr/>
          <p:nvPr/>
        </p:nvSpPr>
        <p:spPr>
          <a:xfrm>
            <a:off x="10620703" y="4078669"/>
            <a:ext cx="965637" cy="1541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Full</a:t>
            </a:r>
          </a:p>
          <a:p>
            <a:pPr algn="ctr"/>
            <a:r>
              <a:rPr lang="en-US"/>
              <a:t>Eval</a:t>
            </a:r>
          </a:p>
        </p:txBody>
      </p:sp>
      <p:cxnSp>
        <p:nvCxnSpPr>
          <p:cNvPr id="16" name="Straight Arrow Connector 15">
            <a:extLst>
              <a:ext uri="{FF2B5EF4-FFF2-40B4-BE49-F238E27FC236}">
                <a16:creationId xmlns:a16="http://schemas.microsoft.com/office/drawing/2014/main" id="{DC818260-4FB5-E0DC-882F-CEA70E13BBEB}"/>
              </a:ext>
            </a:extLst>
          </p:cNvPr>
          <p:cNvCxnSpPr>
            <a:stCxn id="4" idx="2"/>
            <a:endCxn id="5" idx="0"/>
          </p:cNvCxnSpPr>
          <p:nvPr/>
        </p:nvCxnSpPr>
        <p:spPr>
          <a:xfrm flipH="1">
            <a:off x="8385284" y="1954732"/>
            <a:ext cx="1259270" cy="748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811BFC6-C1C0-94A3-76E7-EE347C62F062}"/>
              </a:ext>
            </a:extLst>
          </p:cNvPr>
          <p:cNvCxnSpPr>
            <a:cxnSpLocks/>
            <a:stCxn id="4" idx="2"/>
            <a:endCxn id="7" idx="0"/>
          </p:cNvCxnSpPr>
          <p:nvPr/>
        </p:nvCxnSpPr>
        <p:spPr>
          <a:xfrm>
            <a:off x="9644554" y="1954732"/>
            <a:ext cx="20365" cy="743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DE38ED0-042C-5C98-78F0-95D85F526369}"/>
              </a:ext>
            </a:extLst>
          </p:cNvPr>
          <p:cNvCxnSpPr>
            <a:cxnSpLocks/>
            <a:stCxn id="4" idx="2"/>
            <a:endCxn id="8" idx="0"/>
          </p:cNvCxnSpPr>
          <p:nvPr/>
        </p:nvCxnSpPr>
        <p:spPr>
          <a:xfrm>
            <a:off x="9644554" y="1954732"/>
            <a:ext cx="1458969" cy="7379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6AAE637-933D-D2B9-1E4E-2FCD26F747C8}"/>
              </a:ext>
            </a:extLst>
          </p:cNvPr>
          <p:cNvCxnSpPr>
            <a:cxnSpLocks/>
            <a:stCxn id="5" idx="2"/>
            <a:endCxn id="12" idx="0"/>
          </p:cNvCxnSpPr>
          <p:nvPr/>
        </p:nvCxnSpPr>
        <p:spPr>
          <a:xfrm>
            <a:off x="8385284" y="3429000"/>
            <a:ext cx="0" cy="649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A5BC49A-AF26-995E-F8F9-11951C4665ED}"/>
              </a:ext>
            </a:extLst>
          </p:cNvPr>
          <p:cNvCxnSpPr>
            <a:cxnSpLocks/>
            <a:stCxn id="7" idx="2"/>
            <a:endCxn id="13" idx="0"/>
          </p:cNvCxnSpPr>
          <p:nvPr/>
        </p:nvCxnSpPr>
        <p:spPr>
          <a:xfrm>
            <a:off x="9664919" y="3423745"/>
            <a:ext cx="0" cy="6549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C8B2642-725E-A0EA-B505-4B9F4B1D4B80}"/>
              </a:ext>
            </a:extLst>
          </p:cNvPr>
          <p:cNvCxnSpPr>
            <a:cxnSpLocks/>
            <a:stCxn id="8" idx="2"/>
            <a:endCxn id="14" idx="0"/>
          </p:cNvCxnSpPr>
          <p:nvPr/>
        </p:nvCxnSpPr>
        <p:spPr>
          <a:xfrm flipH="1">
            <a:off x="11103522" y="3418490"/>
            <a:ext cx="1" cy="660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08134CBD-D622-D938-BA66-F5AA7DE6AAB0}"/>
              </a:ext>
            </a:extLst>
          </p:cNvPr>
          <p:cNvSpPr txBox="1"/>
          <p:nvPr/>
        </p:nvSpPr>
        <p:spPr>
          <a:xfrm>
            <a:off x="10643693" y="1828937"/>
            <a:ext cx="1401346" cy="646331"/>
          </a:xfrm>
          <a:prstGeom prst="rect">
            <a:avLst/>
          </a:prstGeom>
          <a:noFill/>
          <a:ln w="38100">
            <a:solidFill>
              <a:schemeClr val="accent4">
                <a:lumMod val="50000"/>
              </a:schemeClr>
            </a:solidFill>
          </a:ln>
        </p:spPr>
        <p:txBody>
          <a:bodyPr wrap="none" rtlCol="0">
            <a:spAutoFit/>
          </a:bodyPr>
          <a:lstStyle/>
          <a:p>
            <a:r>
              <a:rPr lang="en-US"/>
              <a:t>Decompose</a:t>
            </a:r>
            <a:br>
              <a:rPr lang="en-US"/>
            </a:br>
            <a:r>
              <a:rPr lang="en-US"/>
              <a:t>Prompt</a:t>
            </a:r>
          </a:p>
        </p:txBody>
      </p:sp>
      <p:sp>
        <p:nvSpPr>
          <p:cNvPr id="41" name="TextBox 40">
            <a:extLst>
              <a:ext uri="{FF2B5EF4-FFF2-40B4-BE49-F238E27FC236}">
                <a16:creationId xmlns:a16="http://schemas.microsoft.com/office/drawing/2014/main" id="{C0F575CA-2BB9-5CC3-1F6E-81A999114028}"/>
              </a:ext>
            </a:extLst>
          </p:cNvPr>
          <p:cNvSpPr txBox="1"/>
          <p:nvPr/>
        </p:nvSpPr>
        <p:spPr>
          <a:xfrm>
            <a:off x="6622831" y="3430888"/>
            <a:ext cx="1139607" cy="646331"/>
          </a:xfrm>
          <a:prstGeom prst="rect">
            <a:avLst/>
          </a:prstGeom>
          <a:noFill/>
          <a:ln w="38100">
            <a:solidFill>
              <a:schemeClr val="accent4">
                <a:lumMod val="50000"/>
              </a:schemeClr>
            </a:solidFill>
          </a:ln>
        </p:spPr>
        <p:txBody>
          <a:bodyPr wrap="none" rtlCol="0">
            <a:spAutoFit/>
          </a:bodyPr>
          <a:lstStyle/>
          <a:p>
            <a:r>
              <a:rPr lang="en-US"/>
              <a:t>Elaborate</a:t>
            </a:r>
            <a:br>
              <a:rPr lang="en-US"/>
            </a:br>
            <a:r>
              <a:rPr lang="en-US"/>
              <a:t>Prompt</a:t>
            </a:r>
          </a:p>
        </p:txBody>
      </p:sp>
      <p:sp>
        <p:nvSpPr>
          <p:cNvPr id="42" name="TextBox 41">
            <a:extLst>
              <a:ext uri="{FF2B5EF4-FFF2-40B4-BE49-F238E27FC236}">
                <a16:creationId xmlns:a16="http://schemas.microsoft.com/office/drawing/2014/main" id="{23554FBE-87C7-6ABD-B0F7-4010926A3F57}"/>
              </a:ext>
            </a:extLst>
          </p:cNvPr>
          <p:cNvSpPr txBox="1"/>
          <p:nvPr/>
        </p:nvSpPr>
        <p:spPr>
          <a:xfrm>
            <a:off x="7988576" y="527846"/>
            <a:ext cx="3756734" cy="369332"/>
          </a:xfrm>
          <a:prstGeom prst="rect">
            <a:avLst/>
          </a:prstGeom>
          <a:noFill/>
        </p:spPr>
        <p:txBody>
          <a:bodyPr wrap="none" rtlCol="0">
            <a:spAutoFit/>
          </a:bodyPr>
          <a:lstStyle/>
          <a:p>
            <a:r>
              <a:rPr lang="en-US" err="1"/>
              <a:t>CoArch</a:t>
            </a:r>
            <a:r>
              <a:rPr lang="en-US"/>
              <a:t> Example: Document Writing</a:t>
            </a:r>
          </a:p>
        </p:txBody>
      </p:sp>
      <p:sp>
        <p:nvSpPr>
          <p:cNvPr id="6" name="TextBox 5">
            <a:extLst>
              <a:ext uri="{FF2B5EF4-FFF2-40B4-BE49-F238E27FC236}">
                <a16:creationId xmlns:a16="http://schemas.microsoft.com/office/drawing/2014/main" id="{7A48154B-2B6E-4567-BFE2-246CDEA57565}"/>
              </a:ext>
            </a:extLst>
          </p:cNvPr>
          <p:cNvSpPr txBox="1"/>
          <p:nvPr/>
        </p:nvSpPr>
        <p:spPr>
          <a:xfrm>
            <a:off x="7529443" y="5894538"/>
            <a:ext cx="918265" cy="646331"/>
          </a:xfrm>
          <a:prstGeom prst="rect">
            <a:avLst/>
          </a:prstGeom>
          <a:noFill/>
          <a:ln w="38100">
            <a:solidFill>
              <a:schemeClr val="accent4">
                <a:lumMod val="50000"/>
              </a:schemeClr>
            </a:solidFill>
          </a:ln>
        </p:spPr>
        <p:txBody>
          <a:bodyPr wrap="none" rtlCol="0">
            <a:spAutoFit/>
          </a:bodyPr>
          <a:lstStyle/>
          <a:p>
            <a:r>
              <a:rPr lang="en-US"/>
              <a:t>Critic </a:t>
            </a:r>
            <a:br>
              <a:rPr lang="en-US"/>
            </a:br>
            <a:r>
              <a:rPr lang="en-US"/>
              <a:t>Prompt</a:t>
            </a:r>
          </a:p>
        </p:txBody>
      </p:sp>
      <p:sp>
        <p:nvSpPr>
          <p:cNvPr id="9" name="Rectangle 8">
            <a:extLst>
              <a:ext uri="{FF2B5EF4-FFF2-40B4-BE49-F238E27FC236}">
                <a16:creationId xmlns:a16="http://schemas.microsoft.com/office/drawing/2014/main" id="{2A2A6C65-F91D-91F4-FDEE-F16A167BDA99}"/>
              </a:ext>
            </a:extLst>
          </p:cNvPr>
          <p:cNvSpPr/>
          <p:nvPr/>
        </p:nvSpPr>
        <p:spPr>
          <a:xfrm>
            <a:off x="8845768" y="5894538"/>
            <a:ext cx="1638300" cy="564848"/>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Critical </a:t>
            </a:r>
            <a:br>
              <a:rPr lang="en-US"/>
            </a:br>
            <a:r>
              <a:rPr lang="en-US"/>
              <a:t>Analysis</a:t>
            </a:r>
          </a:p>
        </p:txBody>
      </p:sp>
      <p:cxnSp>
        <p:nvCxnSpPr>
          <p:cNvPr id="10" name="Straight Arrow Connector 9">
            <a:extLst>
              <a:ext uri="{FF2B5EF4-FFF2-40B4-BE49-F238E27FC236}">
                <a16:creationId xmlns:a16="http://schemas.microsoft.com/office/drawing/2014/main" id="{296D51D1-1DC5-1DDC-26EB-6B053A17E1D0}"/>
              </a:ext>
            </a:extLst>
          </p:cNvPr>
          <p:cNvCxnSpPr>
            <a:cxnSpLocks/>
            <a:stCxn id="12" idx="2"/>
            <a:endCxn id="9" idx="0"/>
          </p:cNvCxnSpPr>
          <p:nvPr/>
        </p:nvCxnSpPr>
        <p:spPr>
          <a:xfrm>
            <a:off x="8385284" y="5620407"/>
            <a:ext cx="1279634" cy="274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88090B3-20BB-611F-13D5-B444044974D2}"/>
              </a:ext>
            </a:extLst>
          </p:cNvPr>
          <p:cNvCxnSpPr>
            <a:cxnSpLocks/>
            <a:stCxn id="13" idx="2"/>
            <a:endCxn id="9" idx="0"/>
          </p:cNvCxnSpPr>
          <p:nvPr/>
        </p:nvCxnSpPr>
        <p:spPr>
          <a:xfrm flipH="1">
            <a:off x="9664918" y="5620406"/>
            <a:ext cx="1" cy="274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892F526-EF4D-715B-6F30-383B75498226}"/>
              </a:ext>
            </a:extLst>
          </p:cNvPr>
          <p:cNvCxnSpPr>
            <a:cxnSpLocks/>
            <a:endCxn id="9" idx="0"/>
          </p:cNvCxnSpPr>
          <p:nvPr/>
        </p:nvCxnSpPr>
        <p:spPr>
          <a:xfrm flipH="1">
            <a:off x="9664918" y="5620405"/>
            <a:ext cx="1279635" cy="2741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088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2" grpId="0" animBg="1"/>
      <p:bldP spid="13" grpId="0" animBg="1"/>
      <p:bldP spid="14" grpId="0" animBg="1"/>
      <p:bldP spid="40" grpId="0" animBg="1"/>
      <p:bldP spid="41" grpId="0" animBg="1"/>
      <p:bldP spid="6" grpId="0" animBg="1"/>
      <p:bldP spid="9" grpId="0" animBg="1"/>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2759-1D33-8558-98F0-6A32C2B4A0BE}"/>
              </a:ext>
            </a:extLst>
          </p:cNvPr>
          <p:cNvSpPr>
            <a:spLocks noGrp="1"/>
          </p:cNvSpPr>
          <p:nvPr>
            <p:ph type="title"/>
          </p:nvPr>
        </p:nvSpPr>
        <p:spPr/>
        <p:txBody>
          <a:bodyPr/>
          <a:lstStyle/>
          <a:p>
            <a:r>
              <a:rPr lang="en-US"/>
              <a:t>Demo 2 – </a:t>
            </a:r>
            <a:r>
              <a:rPr lang="en-US" err="1"/>
              <a:t>mywordle</a:t>
            </a:r>
            <a:r>
              <a:rPr lang="en-US"/>
              <a:t> - Prompts as Roles</a:t>
            </a:r>
          </a:p>
        </p:txBody>
      </p:sp>
      <p:pic>
        <p:nvPicPr>
          <p:cNvPr id="5" name="Content Placeholder 4">
            <a:extLst>
              <a:ext uri="{FF2B5EF4-FFF2-40B4-BE49-F238E27FC236}">
                <a16:creationId xmlns:a16="http://schemas.microsoft.com/office/drawing/2014/main" id="{3983B523-019A-B160-3D8B-EB3293541AFB}"/>
              </a:ext>
            </a:extLst>
          </p:cNvPr>
          <p:cNvPicPr>
            <a:picLocks noGrp="1" noChangeAspect="1"/>
          </p:cNvPicPr>
          <p:nvPr>
            <p:ph idx="1"/>
          </p:nvPr>
        </p:nvPicPr>
        <p:blipFill>
          <a:blip r:embed="rId2"/>
          <a:stretch>
            <a:fillRect/>
          </a:stretch>
        </p:blipFill>
        <p:spPr>
          <a:xfrm>
            <a:off x="3529454" y="1690688"/>
            <a:ext cx="7632657" cy="4972953"/>
          </a:xfrm>
        </p:spPr>
      </p:pic>
      <p:cxnSp>
        <p:nvCxnSpPr>
          <p:cNvPr id="3" name="Straight Arrow Connector 2">
            <a:extLst>
              <a:ext uri="{FF2B5EF4-FFF2-40B4-BE49-F238E27FC236}">
                <a16:creationId xmlns:a16="http://schemas.microsoft.com/office/drawing/2014/main" id="{11BD6BFA-FB25-3705-5921-E858B361FF08}"/>
              </a:ext>
            </a:extLst>
          </p:cNvPr>
          <p:cNvCxnSpPr>
            <a:cxnSpLocks/>
          </p:cNvCxnSpPr>
          <p:nvPr/>
        </p:nvCxnSpPr>
        <p:spPr>
          <a:xfrm flipV="1">
            <a:off x="2772107" y="3633696"/>
            <a:ext cx="757347" cy="69133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5369F83-1DC2-0FD2-CC20-7425124D237C}"/>
              </a:ext>
            </a:extLst>
          </p:cNvPr>
          <p:cNvSpPr txBox="1"/>
          <p:nvPr/>
        </p:nvSpPr>
        <p:spPr>
          <a:xfrm>
            <a:off x="184390" y="1630560"/>
            <a:ext cx="3063240" cy="646331"/>
          </a:xfrm>
          <a:prstGeom prst="rect">
            <a:avLst/>
          </a:prstGeom>
          <a:noFill/>
        </p:spPr>
        <p:txBody>
          <a:bodyPr wrap="square" rtlCol="0">
            <a:spAutoFit/>
          </a:bodyPr>
          <a:lstStyle/>
          <a:p>
            <a:r>
              <a:rPr lang="en-US"/>
              <a:t>Goal: write Wordle app</a:t>
            </a:r>
            <a:br>
              <a:rPr lang="en-US"/>
            </a:br>
            <a:endParaRPr lang="en-US"/>
          </a:p>
        </p:txBody>
      </p:sp>
      <p:cxnSp>
        <p:nvCxnSpPr>
          <p:cNvPr id="7" name="Straight Arrow Connector 6">
            <a:extLst>
              <a:ext uri="{FF2B5EF4-FFF2-40B4-BE49-F238E27FC236}">
                <a16:creationId xmlns:a16="http://schemas.microsoft.com/office/drawing/2014/main" id="{ECF7E844-04EF-B765-81D3-07DA1290864B}"/>
              </a:ext>
            </a:extLst>
          </p:cNvPr>
          <p:cNvCxnSpPr>
            <a:cxnSpLocks/>
          </p:cNvCxnSpPr>
          <p:nvPr/>
        </p:nvCxnSpPr>
        <p:spPr>
          <a:xfrm>
            <a:off x="2772107" y="1921033"/>
            <a:ext cx="3454189" cy="126571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1D65761-AADE-D504-A4B5-79E2955D9ED2}"/>
              </a:ext>
            </a:extLst>
          </p:cNvPr>
          <p:cNvSpPr txBox="1"/>
          <p:nvPr/>
        </p:nvSpPr>
        <p:spPr>
          <a:xfrm>
            <a:off x="184390" y="4177164"/>
            <a:ext cx="3063240" cy="2308324"/>
          </a:xfrm>
          <a:prstGeom prst="rect">
            <a:avLst/>
          </a:prstGeom>
          <a:noFill/>
        </p:spPr>
        <p:txBody>
          <a:bodyPr wrap="square" rtlCol="0">
            <a:spAutoFit/>
          </a:bodyPr>
          <a:lstStyle/>
          <a:p>
            <a:r>
              <a:rPr lang="en-US"/>
              <a:t>Define different roles as prompts to apply to mywordle.coarch.md</a:t>
            </a:r>
            <a:br>
              <a:rPr lang="en-US"/>
            </a:br>
            <a:br>
              <a:rPr lang="en-US"/>
            </a:br>
            <a:r>
              <a:rPr lang="en-US"/>
              <a:t>Roles: system architect, SDE, QA, documentation, etc.</a:t>
            </a:r>
            <a:br>
              <a:rPr lang="en-US"/>
            </a:br>
            <a:endParaRPr lang="en-US"/>
          </a:p>
        </p:txBody>
      </p:sp>
      <p:sp>
        <p:nvSpPr>
          <p:cNvPr id="18" name="TextBox 17">
            <a:extLst>
              <a:ext uri="{FF2B5EF4-FFF2-40B4-BE49-F238E27FC236}">
                <a16:creationId xmlns:a16="http://schemas.microsoft.com/office/drawing/2014/main" id="{02343059-64EE-668D-CEC0-4B28BD726FE3}"/>
              </a:ext>
            </a:extLst>
          </p:cNvPr>
          <p:cNvSpPr txBox="1"/>
          <p:nvPr/>
        </p:nvSpPr>
        <p:spPr>
          <a:xfrm>
            <a:off x="184390" y="2602890"/>
            <a:ext cx="3063240" cy="923330"/>
          </a:xfrm>
          <a:prstGeom prst="rect">
            <a:avLst/>
          </a:prstGeom>
          <a:noFill/>
        </p:spPr>
        <p:txBody>
          <a:bodyPr wrap="square" rtlCol="0">
            <a:spAutoFit/>
          </a:bodyPr>
          <a:lstStyle/>
          <a:p>
            <a:r>
              <a:rPr lang="en-US"/>
              <a:t>Process: describe app at high level in mywordle.coarch.md</a:t>
            </a:r>
          </a:p>
        </p:txBody>
      </p:sp>
    </p:spTree>
    <p:extLst>
      <p:ext uri="{BB962C8B-B14F-4D97-AF65-F5344CB8AC3E}">
        <p14:creationId xmlns:p14="http://schemas.microsoft.com/office/powerpoint/2010/main" val="404608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1C54-85FF-AF0A-28F3-7B6F5E8701AC}"/>
              </a:ext>
            </a:extLst>
          </p:cNvPr>
          <p:cNvSpPr>
            <a:spLocks noGrp="1"/>
          </p:cNvSpPr>
          <p:nvPr>
            <p:ph type="title"/>
          </p:nvPr>
        </p:nvSpPr>
        <p:spPr/>
        <p:txBody>
          <a:bodyPr/>
          <a:lstStyle/>
          <a:p>
            <a:r>
              <a:rPr lang="en-US"/>
              <a:t>Key Properties of </a:t>
            </a:r>
            <a:r>
              <a:rPr lang="en-US" err="1"/>
              <a:t>CoArch</a:t>
            </a:r>
            <a:endParaRPr lang="en-US"/>
          </a:p>
        </p:txBody>
      </p:sp>
      <p:sp>
        <p:nvSpPr>
          <p:cNvPr id="3" name="Content Placeholder 2">
            <a:extLst>
              <a:ext uri="{FF2B5EF4-FFF2-40B4-BE49-F238E27FC236}">
                <a16:creationId xmlns:a16="http://schemas.microsoft.com/office/drawing/2014/main" id="{0408B0FD-9410-D914-372C-EB49BEF25A75}"/>
              </a:ext>
            </a:extLst>
          </p:cNvPr>
          <p:cNvSpPr>
            <a:spLocks noGrp="1"/>
          </p:cNvSpPr>
          <p:nvPr>
            <p:ph idx="1"/>
          </p:nvPr>
        </p:nvSpPr>
        <p:spPr/>
        <p:txBody>
          <a:bodyPr>
            <a:normAutofit fontScale="92500" lnSpcReduction="10000"/>
          </a:bodyPr>
          <a:lstStyle/>
          <a:p>
            <a:r>
              <a:rPr lang="en-US"/>
              <a:t>Abstraction</a:t>
            </a:r>
          </a:p>
          <a:p>
            <a:pPr lvl="1"/>
            <a:r>
              <a:rPr lang="en-US"/>
              <a:t>Clean separation of tools (prompts) from application for reuse</a:t>
            </a:r>
          </a:p>
          <a:p>
            <a:pPr lvl="1"/>
            <a:r>
              <a:rPr lang="en-US"/>
              <a:t>Commands in markdown direct application of prompts</a:t>
            </a:r>
          </a:p>
          <a:p>
            <a:r>
              <a:rPr lang="en-US"/>
              <a:t>Explicit Dependences and Workflow</a:t>
            </a:r>
          </a:p>
          <a:p>
            <a:pPr lvl="1"/>
            <a:r>
              <a:rPr lang="en-US"/>
              <a:t>Maintains dependence tree identifying what content was generated from what command + prompt</a:t>
            </a:r>
          </a:p>
          <a:p>
            <a:pPr lvl="1"/>
            <a:r>
              <a:rPr lang="en-US"/>
              <a:t>Sources represented explicitly in prompts</a:t>
            </a:r>
          </a:p>
          <a:p>
            <a:pPr lvl="1"/>
            <a:r>
              <a:rPr lang="en-US"/>
              <a:t>Sequence of prompt applications similar to Unix pipe (except human in the loop)</a:t>
            </a:r>
          </a:p>
          <a:p>
            <a:r>
              <a:rPr lang="en-US"/>
              <a:t>Allow for LLM failures</a:t>
            </a:r>
          </a:p>
          <a:p>
            <a:pPr lvl="1"/>
            <a:r>
              <a:rPr lang="en-US"/>
              <a:t>Support human-editable LLM outputs</a:t>
            </a:r>
          </a:p>
          <a:p>
            <a:pPr lvl="1"/>
            <a:r>
              <a:rPr lang="en-US"/>
              <a:t>Support human oversight, review, and maintenance</a:t>
            </a:r>
          </a:p>
          <a:p>
            <a:pPr lvl="1"/>
            <a:r>
              <a:rPr lang="en-US"/>
              <a:t>Ease of authoring and customizing prompts for particular task</a:t>
            </a:r>
          </a:p>
          <a:p>
            <a:pPr lvl="1"/>
            <a:endParaRPr lang="en-US"/>
          </a:p>
        </p:txBody>
      </p:sp>
    </p:spTree>
    <p:extLst>
      <p:ext uri="{BB962C8B-B14F-4D97-AF65-F5344CB8AC3E}">
        <p14:creationId xmlns:p14="http://schemas.microsoft.com/office/powerpoint/2010/main" val="101372019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61C00D-210B-C56F-55CC-C90B0B4799DA}"/>
              </a:ext>
            </a:extLst>
          </p:cNvPr>
          <p:cNvPicPr>
            <a:picLocks noChangeAspect="1"/>
          </p:cNvPicPr>
          <p:nvPr/>
        </p:nvPicPr>
        <p:blipFill>
          <a:blip r:embed="rId2"/>
          <a:stretch>
            <a:fillRect/>
          </a:stretch>
        </p:blipFill>
        <p:spPr>
          <a:xfrm>
            <a:off x="838200" y="1472812"/>
            <a:ext cx="8656917" cy="5179273"/>
          </a:xfrm>
          <a:prstGeom prst="rect">
            <a:avLst/>
          </a:prstGeom>
        </p:spPr>
      </p:pic>
      <p:sp>
        <p:nvSpPr>
          <p:cNvPr id="2" name="Title 1">
            <a:extLst>
              <a:ext uri="{FF2B5EF4-FFF2-40B4-BE49-F238E27FC236}">
                <a16:creationId xmlns:a16="http://schemas.microsoft.com/office/drawing/2014/main" id="{EAE62759-1D33-8558-98F0-6A32C2B4A0BE}"/>
              </a:ext>
            </a:extLst>
          </p:cNvPr>
          <p:cNvSpPr>
            <a:spLocks noGrp="1"/>
          </p:cNvSpPr>
          <p:nvPr>
            <p:ph type="title"/>
          </p:nvPr>
        </p:nvSpPr>
        <p:spPr/>
        <p:txBody>
          <a:bodyPr/>
          <a:lstStyle/>
          <a:p>
            <a:r>
              <a:rPr lang="en-US"/>
              <a:t>Demo 2 – </a:t>
            </a:r>
            <a:r>
              <a:rPr lang="en-US" err="1"/>
              <a:t>mywordle</a:t>
            </a:r>
            <a:r>
              <a:rPr lang="en-US"/>
              <a:t> – System Architect  </a:t>
            </a:r>
          </a:p>
        </p:txBody>
      </p:sp>
      <p:sp>
        <p:nvSpPr>
          <p:cNvPr id="9" name="TextBox 8">
            <a:extLst>
              <a:ext uri="{FF2B5EF4-FFF2-40B4-BE49-F238E27FC236}">
                <a16:creationId xmlns:a16="http://schemas.microsoft.com/office/drawing/2014/main" id="{774AC8DA-3B6F-EE4B-B67F-287F93FFC61C}"/>
              </a:ext>
            </a:extLst>
          </p:cNvPr>
          <p:cNvSpPr txBox="1"/>
          <p:nvPr/>
        </p:nvSpPr>
        <p:spPr>
          <a:xfrm>
            <a:off x="9681449" y="1472812"/>
            <a:ext cx="1912585" cy="1477328"/>
          </a:xfrm>
          <a:prstGeom prst="rect">
            <a:avLst/>
          </a:prstGeom>
          <a:noFill/>
        </p:spPr>
        <p:txBody>
          <a:bodyPr wrap="square" rtlCol="0">
            <a:spAutoFit/>
          </a:bodyPr>
          <a:lstStyle/>
          <a:p>
            <a:r>
              <a:rPr lang="en-US"/>
              <a:t>System architect prompt decomposes problem into files, APIs, etc.</a:t>
            </a:r>
          </a:p>
        </p:txBody>
      </p:sp>
      <p:sp>
        <p:nvSpPr>
          <p:cNvPr id="21" name="TextBox 20">
            <a:extLst>
              <a:ext uri="{FF2B5EF4-FFF2-40B4-BE49-F238E27FC236}">
                <a16:creationId xmlns:a16="http://schemas.microsoft.com/office/drawing/2014/main" id="{FDF993E8-E8DE-EF03-FCAA-BC891DBB2497}"/>
              </a:ext>
            </a:extLst>
          </p:cNvPr>
          <p:cNvSpPr txBox="1"/>
          <p:nvPr/>
        </p:nvSpPr>
        <p:spPr>
          <a:xfrm>
            <a:off x="9681448" y="3069218"/>
            <a:ext cx="1912585" cy="1754326"/>
          </a:xfrm>
          <a:prstGeom prst="rect">
            <a:avLst/>
          </a:prstGeom>
          <a:noFill/>
        </p:spPr>
        <p:txBody>
          <a:bodyPr wrap="square" rtlCol="0">
            <a:spAutoFit/>
          </a:bodyPr>
          <a:lstStyle/>
          <a:p>
            <a:r>
              <a:rPr lang="en-US"/>
              <a:t>Writing effective prompts is like writing software, requires expertise and effort</a:t>
            </a:r>
          </a:p>
        </p:txBody>
      </p:sp>
      <p:sp>
        <p:nvSpPr>
          <p:cNvPr id="22" name="TextBox 21">
            <a:extLst>
              <a:ext uri="{FF2B5EF4-FFF2-40B4-BE49-F238E27FC236}">
                <a16:creationId xmlns:a16="http://schemas.microsoft.com/office/drawing/2014/main" id="{7777560A-BBE8-D24A-96CF-8C0FC5536C4B}"/>
              </a:ext>
            </a:extLst>
          </p:cNvPr>
          <p:cNvSpPr txBox="1"/>
          <p:nvPr/>
        </p:nvSpPr>
        <p:spPr>
          <a:xfrm>
            <a:off x="9681448" y="4981320"/>
            <a:ext cx="1912585" cy="1477328"/>
          </a:xfrm>
          <a:prstGeom prst="rect">
            <a:avLst/>
          </a:prstGeom>
          <a:noFill/>
        </p:spPr>
        <p:txBody>
          <a:bodyPr wrap="square" rtlCol="0">
            <a:spAutoFit/>
          </a:bodyPr>
          <a:lstStyle/>
          <a:p>
            <a:r>
              <a:rPr lang="en-US" err="1"/>
              <a:t>CoArch</a:t>
            </a:r>
            <a:r>
              <a:rPr lang="en-US"/>
              <a:t> supports users with different skills to customize in different ways</a:t>
            </a:r>
          </a:p>
        </p:txBody>
      </p:sp>
    </p:spTree>
    <p:extLst>
      <p:ext uri="{BB962C8B-B14F-4D97-AF65-F5344CB8AC3E}">
        <p14:creationId xmlns:p14="http://schemas.microsoft.com/office/powerpoint/2010/main" val="4247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2759-1D33-8558-98F0-6A32C2B4A0BE}"/>
              </a:ext>
            </a:extLst>
          </p:cNvPr>
          <p:cNvSpPr>
            <a:spLocks noGrp="1"/>
          </p:cNvSpPr>
          <p:nvPr>
            <p:ph type="title"/>
          </p:nvPr>
        </p:nvSpPr>
        <p:spPr/>
        <p:txBody>
          <a:bodyPr/>
          <a:lstStyle/>
          <a:p>
            <a:r>
              <a:rPr lang="en-US"/>
              <a:t>Demo 2 – </a:t>
            </a:r>
            <a:r>
              <a:rPr lang="en-US" err="1"/>
              <a:t>mywordle</a:t>
            </a:r>
            <a:r>
              <a:rPr lang="en-US"/>
              <a:t> – Developer Prompt</a:t>
            </a:r>
          </a:p>
        </p:txBody>
      </p:sp>
      <p:sp>
        <p:nvSpPr>
          <p:cNvPr id="14" name="TextBox 13">
            <a:extLst>
              <a:ext uri="{FF2B5EF4-FFF2-40B4-BE49-F238E27FC236}">
                <a16:creationId xmlns:a16="http://schemas.microsoft.com/office/drawing/2014/main" id="{261403FB-FCB7-2ED5-3098-04C971BB9F6F}"/>
              </a:ext>
            </a:extLst>
          </p:cNvPr>
          <p:cNvSpPr txBox="1"/>
          <p:nvPr/>
        </p:nvSpPr>
        <p:spPr>
          <a:xfrm>
            <a:off x="9800460" y="1674674"/>
            <a:ext cx="1800902" cy="1754326"/>
          </a:xfrm>
          <a:prstGeom prst="rect">
            <a:avLst/>
          </a:prstGeom>
          <a:noFill/>
        </p:spPr>
        <p:txBody>
          <a:bodyPr wrap="square" rtlCol="0">
            <a:spAutoFit/>
          </a:bodyPr>
          <a:lstStyle/>
          <a:p>
            <a:r>
              <a:rPr lang="en-US"/>
              <a:t>SDE prompt generates multiple Python files based on the architect’s specification</a:t>
            </a:r>
          </a:p>
        </p:txBody>
      </p:sp>
      <p:pic>
        <p:nvPicPr>
          <p:cNvPr id="10" name="Picture 9">
            <a:extLst>
              <a:ext uri="{FF2B5EF4-FFF2-40B4-BE49-F238E27FC236}">
                <a16:creationId xmlns:a16="http://schemas.microsoft.com/office/drawing/2014/main" id="{6B5B2E03-4525-A77A-5264-21C63310FD04}"/>
              </a:ext>
            </a:extLst>
          </p:cNvPr>
          <p:cNvPicPr>
            <a:picLocks noChangeAspect="1"/>
          </p:cNvPicPr>
          <p:nvPr/>
        </p:nvPicPr>
        <p:blipFill>
          <a:blip r:embed="rId2"/>
          <a:stretch>
            <a:fillRect/>
          </a:stretch>
        </p:blipFill>
        <p:spPr>
          <a:xfrm>
            <a:off x="270903" y="1683805"/>
            <a:ext cx="9325134" cy="3992206"/>
          </a:xfrm>
          <a:prstGeom prst="rect">
            <a:avLst/>
          </a:prstGeom>
        </p:spPr>
      </p:pic>
    </p:spTree>
    <p:extLst>
      <p:ext uri="{BB962C8B-B14F-4D97-AF65-F5344CB8AC3E}">
        <p14:creationId xmlns:p14="http://schemas.microsoft.com/office/powerpoint/2010/main" val="145726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F4AC-9A90-25C8-52E2-946C591AE6AF}"/>
              </a:ext>
            </a:extLst>
          </p:cNvPr>
          <p:cNvSpPr>
            <a:spLocks noGrp="1"/>
          </p:cNvSpPr>
          <p:nvPr>
            <p:ph type="title"/>
          </p:nvPr>
        </p:nvSpPr>
        <p:spPr/>
        <p:txBody>
          <a:bodyPr/>
          <a:lstStyle/>
          <a:p>
            <a:r>
              <a:rPr lang="en-US"/>
              <a:t>Research Challenges</a:t>
            </a:r>
          </a:p>
        </p:txBody>
      </p:sp>
      <p:sp>
        <p:nvSpPr>
          <p:cNvPr id="3" name="Content Placeholder 2">
            <a:extLst>
              <a:ext uri="{FF2B5EF4-FFF2-40B4-BE49-F238E27FC236}">
                <a16:creationId xmlns:a16="http://schemas.microsoft.com/office/drawing/2014/main" id="{B12EE417-333A-1EF6-0959-005F859774B1}"/>
              </a:ext>
            </a:extLst>
          </p:cNvPr>
          <p:cNvSpPr>
            <a:spLocks noGrp="1"/>
          </p:cNvSpPr>
          <p:nvPr>
            <p:ph idx="1"/>
          </p:nvPr>
        </p:nvSpPr>
        <p:spPr/>
        <p:txBody>
          <a:bodyPr>
            <a:normAutofit fontScale="92500" lnSpcReduction="20000"/>
          </a:bodyPr>
          <a:lstStyle/>
          <a:p>
            <a:r>
              <a:rPr lang="en-US"/>
              <a:t>Defining abstraction boundary with prompts</a:t>
            </a:r>
          </a:p>
          <a:p>
            <a:pPr lvl="1"/>
            <a:r>
              <a:rPr lang="en-US"/>
              <a:t>What to hide from user, what to expose?</a:t>
            </a:r>
          </a:p>
          <a:p>
            <a:pPr lvl="1"/>
            <a:r>
              <a:rPr lang="en-US"/>
              <a:t>Example: Does the user specify the LLM to use (like “register” </a:t>
            </a:r>
            <a:r>
              <a:rPr lang="en-US" err="1"/>
              <a:t>decl</a:t>
            </a:r>
            <a:r>
              <a:rPr lang="en-US"/>
              <a:t> in C)?</a:t>
            </a:r>
          </a:p>
          <a:p>
            <a:pPr lvl="2"/>
            <a:r>
              <a:rPr lang="en-US"/>
              <a:t>Optimizing LLM use at the </a:t>
            </a:r>
            <a:r>
              <a:rPr lang="en-US" err="1"/>
              <a:t>CoArch</a:t>
            </a:r>
            <a:r>
              <a:rPr lang="en-US"/>
              <a:t> prompt level is a new research area </a:t>
            </a:r>
          </a:p>
          <a:p>
            <a:pPr lvl="1"/>
            <a:r>
              <a:rPr lang="en-US"/>
              <a:t>Example: Determining how to fit the most important and necessary context into the window</a:t>
            </a:r>
          </a:p>
          <a:p>
            <a:r>
              <a:rPr lang="en-US"/>
              <a:t>Supporting bidirectional consistency automatically</a:t>
            </a:r>
          </a:p>
          <a:p>
            <a:pPr lvl="1"/>
            <a:r>
              <a:rPr lang="en-US"/>
              <a:t>Example: edit either problem description or code, have the other automatically updated for consistency</a:t>
            </a:r>
          </a:p>
          <a:p>
            <a:pPr lvl="2"/>
            <a:r>
              <a:rPr lang="en-US"/>
              <a:t>How? User writes reverse prompt?  Automatically generate?</a:t>
            </a:r>
          </a:p>
          <a:p>
            <a:pPr lvl="1"/>
            <a:r>
              <a:rPr lang="en-US"/>
              <a:t>How do we define “consistent enough”?</a:t>
            </a:r>
          </a:p>
          <a:p>
            <a:pPr lvl="1"/>
            <a:r>
              <a:rPr lang="en-US"/>
              <a:t>Can we achieve acceptable levels of consistency with model nondeterminism?</a:t>
            </a:r>
          </a:p>
          <a:p>
            <a:r>
              <a:rPr lang="en-US"/>
              <a:t>Exploring classes of experiences </a:t>
            </a:r>
            <a:r>
              <a:rPr lang="en-US" err="1"/>
              <a:t>CoArch</a:t>
            </a:r>
            <a:r>
              <a:rPr lang="en-US"/>
              <a:t> can support</a:t>
            </a:r>
          </a:p>
          <a:p>
            <a:endParaRPr lang="en-US"/>
          </a:p>
          <a:p>
            <a:endParaRPr lang="en-US"/>
          </a:p>
          <a:p>
            <a:pPr lvl="2"/>
            <a:endParaRPr lang="en-US"/>
          </a:p>
        </p:txBody>
      </p:sp>
    </p:spTree>
    <p:extLst>
      <p:ext uri="{BB962C8B-B14F-4D97-AF65-F5344CB8AC3E}">
        <p14:creationId xmlns:p14="http://schemas.microsoft.com/office/powerpoint/2010/main" val="149830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EF3A-FDE4-8BE5-1A49-43452CD85AA5}"/>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DA54B85E-660D-C55E-3911-E0F99C0DECE8}"/>
              </a:ext>
            </a:extLst>
          </p:cNvPr>
          <p:cNvSpPr>
            <a:spLocks noGrp="1"/>
          </p:cNvSpPr>
          <p:nvPr>
            <p:ph idx="1"/>
          </p:nvPr>
        </p:nvSpPr>
        <p:spPr/>
        <p:txBody>
          <a:bodyPr>
            <a:normAutofit/>
          </a:bodyPr>
          <a:lstStyle/>
          <a:p>
            <a:r>
              <a:rPr lang="en-US" err="1"/>
              <a:t>CoArch</a:t>
            </a:r>
            <a:r>
              <a:rPr lang="en-US"/>
              <a:t> is a general-purpose framework for defining, connecting, and applying related prompts</a:t>
            </a:r>
          </a:p>
          <a:p>
            <a:pPr lvl="1"/>
            <a:r>
              <a:rPr lang="en-US"/>
              <a:t>What are good examples of verticals that benefit from this?</a:t>
            </a:r>
          </a:p>
          <a:p>
            <a:r>
              <a:rPr lang="en-US"/>
              <a:t>Given </a:t>
            </a:r>
            <a:r>
              <a:rPr lang="en-US" err="1"/>
              <a:t>CoArch</a:t>
            </a:r>
            <a:r>
              <a:rPr lang="en-US"/>
              <a:t> framework, what are good collections of related prompts?</a:t>
            </a:r>
          </a:p>
          <a:p>
            <a:pPr lvl="1"/>
            <a:r>
              <a:rPr lang="en-US"/>
              <a:t>General purpose (such as review, check for consistency, etc.)</a:t>
            </a:r>
          </a:p>
          <a:p>
            <a:pPr lvl="1"/>
            <a:r>
              <a:rPr lang="en-US"/>
              <a:t>Vertical specific (what verticals)?</a:t>
            </a:r>
          </a:p>
          <a:p>
            <a:r>
              <a:rPr lang="en-US"/>
              <a:t>How can we leverage </a:t>
            </a:r>
            <a:r>
              <a:rPr lang="en-US" err="1"/>
              <a:t>CoArch</a:t>
            </a:r>
            <a:r>
              <a:rPr lang="en-US"/>
              <a:t> to support important responsible AI properties (privacy, security, etc.)</a:t>
            </a:r>
          </a:p>
        </p:txBody>
      </p:sp>
    </p:spTree>
    <p:extLst>
      <p:ext uri="{BB962C8B-B14F-4D97-AF65-F5344CB8AC3E}">
        <p14:creationId xmlns:p14="http://schemas.microsoft.com/office/powerpoint/2010/main" val="263813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E5A7A26F-940B-788A-616A-B0D2F8277CAA}"/>
              </a:ext>
            </a:extLst>
          </p:cNvPr>
          <p:cNvSpPr/>
          <p:nvPr/>
        </p:nvSpPr>
        <p:spPr>
          <a:xfrm>
            <a:off x="7916117" y="2102956"/>
            <a:ext cx="2031919" cy="302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Guidance VM</a:t>
            </a:r>
          </a:p>
        </p:txBody>
      </p:sp>
      <p:sp>
        <p:nvSpPr>
          <p:cNvPr id="51" name="Rectangle: Rounded Corners 50">
            <a:extLst>
              <a:ext uri="{FF2B5EF4-FFF2-40B4-BE49-F238E27FC236}">
                <a16:creationId xmlns:a16="http://schemas.microsoft.com/office/drawing/2014/main" id="{D8145B9B-8D4E-F8B2-8AC6-3EEE957E43E4}"/>
              </a:ext>
            </a:extLst>
          </p:cNvPr>
          <p:cNvSpPr/>
          <p:nvPr/>
        </p:nvSpPr>
        <p:spPr>
          <a:xfrm>
            <a:off x="5968095" y="1808016"/>
            <a:ext cx="1616241" cy="226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Memory &amp; Content Retrieval</a:t>
            </a:r>
          </a:p>
        </p:txBody>
      </p:sp>
      <p:sp>
        <p:nvSpPr>
          <p:cNvPr id="52" name="Rectangle: Rounded Corners 51">
            <a:extLst>
              <a:ext uri="{FF2B5EF4-FFF2-40B4-BE49-F238E27FC236}">
                <a16:creationId xmlns:a16="http://schemas.microsoft.com/office/drawing/2014/main" id="{6A4FE81F-621F-46BF-9E38-2A6BBAEE5845}"/>
              </a:ext>
            </a:extLst>
          </p:cNvPr>
          <p:cNvSpPr/>
          <p:nvPr/>
        </p:nvSpPr>
        <p:spPr>
          <a:xfrm>
            <a:off x="5968094" y="2104794"/>
            <a:ext cx="1616243" cy="226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Plugins</a:t>
            </a:r>
          </a:p>
        </p:txBody>
      </p:sp>
      <p:sp>
        <p:nvSpPr>
          <p:cNvPr id="53" name="Rectangle: Rounded Corners 52">
            <a:extLst>
              <a:ext uri="{FF2B5EF4-FFF2-40B4-BE49-F238E27FC236}">
                <a16:creationId xmlns:a16="http://schemas.microsoft.com/office/drawing/2014/main" id="{0AF31C3A-752D-6E5D-6673-EB7573962D4B}"/>
              </a:ext>
            </a:extLst>
          </p:cNvPr>
          <p:cNvSpPr/>
          <p:nvPr/>
        </p:nvSpPr>
        <p:spPr>
          <a:xfrm>
            <a:off x="5968093" y="2401572"/>
            <a:ext cx="1616243" cy="226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Inference Scheduling</a:t>
            </a:r>
          </a:p>
        </p:txBody>
      </p:sp>
      <p:sp>
        <p:nvSpPr>
          <p:cNvPr id="54" name="Wave 53">
            <a:extLst>
              <a:ext uri="{FF2B5EF4-FFF2-40B4-BE49-F238E27FC236}">
                <a16:creationId xmlns:a16="http://schemas.microsoft.com/office/drawing/2014/main" id="{DBED4EC2-5DD0-F4CE-FBEE-95CA8DD35F9F}"/>
              </a:ext>
            </a:extLst>
          </p:cNvPr>
          <p:cNvSpPr/>
          <p:nvPr/>
        </p:nvSpPr>
        <p:spPr>
          <a:xfrm>
            <a:off x="8568120" y="1289732"/>
            <a:ext cx="747330" cy="535894"/>
          </a:xfrm>
          <a:prstGeom prst="wave">
            <a:avLst>
              <a:gd name="adj1" fmla="val 5441"/>
              <a:gd name="adj2" fmla="val 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800" b="1"/>
              <a:t>Guided Prompt Constructor</a:t>
            </a:r>
          </a:p>
        </p:txBody>
      </p:sp>
      <p:sp>
        <p:nvSpPr>
          <p:cNvPr id="55" name="Rectangle: Rounded Corners 54">
            <a:extLst>
              <a:ext uri="{FF2B5EF4-FFF2-40B4-BE49-F238E27FC236}">
                <a16:creationId xmlns:a16="http://schemas.microsoft.com/office/drawing/2014/main" id="{50FA4754-5328-417D-0ED9-AC8F01F9DDAD}"/>
              </a:ext>
            </a:extLst>
          </p:cNvPr>
          <p:cNvSpPr/>
          <p:nvPr/>
        </p:nvSpPr>
        <p:spPr>
          <a:xfrm>
            <a:off x="9084771" y="2683056"/>
            <a:ext cx="863269" cy="3121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KV cache </a:t>
            </a:r>
            <a:r>
              <a:rPr lang="en-US" sz="1000" err="1"/>
              <a:t>mgmt</a:t>
            </a:r>
            <a:endParaRPr lang="en-US" sz="1000"/>
          </a:p>
        </p:txBody>
      </p:sp>
      <p:sp>
        <p:nvSpPr>
          <p:cNvPr id="56" name="Rectangle: Rounded Corners 55">
            <a:extLst>
              <a:ext uri="{FF2B5EF4-FFF2-40B4-BE49-F238E27FC236}">
                <a16:creationId xmlns:a16="http://schemas.microsoft.com/office/drawing/2014/main" id="{DD1C81FF-1BF4-AD32-4A47-93D315CC4B72}"/>
              </a:ext>
            </a:extLst>
          </p:cNvPr>
          <p:cNvSpPr/>
          <p:nvPr/>
        </p:nvSpPr>
        <p:spPr>
          <a:xfrm>
            <a:off x="9084771" y="3067577"/>
            <a:ext cx="863269" cy="2933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Batch scheduler</a:t>
            </a:r>
          </a:p>
        </p:txBody>
      </p:sp>
      <p:cxnSp>
        <p:nvCxnSpPr>
          <p:cNvPr id="57" name="Straight Connector 56">
            <a:extLst>
              <a:ext uri="{FF2B5EF4-FFF2-40B4-BE49-F238E27FC236}">
                <a16:creationId xmlns:a16="http://schemas.microsoft.com/office/drawing/2014/main" id="{BF3AA456-F9B7-4B6E-9431-9EAABF6F2B79}"/>
              </a:ext>
            </a:extLst>
          </p:cNvPr>
          <p:cNvCxnSpPr>
            <a:cxnSpLocks/>
          </p:cNvCxnSpPr>
          <p:nvPr/>
        </p:nvCxnSpPr>
        <p:spPr>
          <a:xfrm>
            <a:off x="7666845" y="2749384"/>
            <a:ext cx="0" cy="2262071"/>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96F4BBA0-296C-96B8-CA3F-CA8D541DDAEC}"/>
              </a:ext>
            </a:extLst>
          </p:cNvPr>
          <p:cNvSpPr txBox="1"/>
          <p:nvPr/>
        </p:nvSpPr>
        <p:spPr>
          <a:xfrm>
            <a:off x="5843105" y="4810340"/>
            <a:ext cx="1866217" cy="246221"/>
          </a:xfrm>
          <a:prstGeom prst="rect">
            <a:avLst/>
          </a:prstGeom>
          <a:noFill/>
        </p:spPr>
        <p:txBody>
          <a:bodyPr wrap="none" rtlCol="0">
            <a:spAutoFit/>
          </a:bodyPr>
          <a:lstStyle/>
          <a:p>
            <a:r>
              <a:rPr lang="en-US" sz="1000"/>
              <a:t>Model Abstraction Layer (MAL)</a:t>
            </a:r>
          </a:p>
        </p:txBody>
      </p:sp>
      <p:sp>
        <p:nvSpPr>
          <p:cNvPr id="60" name="Rectangle: Diagonal Corners Snipped 59">
            <a:extLst>
              <a:ext uri="{FF2B5EF4-FFF2-40B4-BE49-F238E27FC236}">
                <a16:creationId xmlns:a16="http://schemas.microsoft.com/office/drawing/2014/main" id="{876182FB-E9D2-D26E-24B4-E00B6649CB6D}"/>
              </a:ext>
            </a:extLst>
          </p:cNvPr>
          <p:cNvSpPr/>
          <p:nvPr/>
        </p:nvSpPr>
        <p:spPr>
          <a:xfrm>
            <a:off x="6656698" y="2919018"/>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1" name="Rectangle: Diagonal Corners Snipped 60">
            <a:extLst>
              <a:ext uri="{FF2B5EF4-FFF2-40B4-BE49-F238E27FC236}">
                <a16:creationId xmlns:a16="http://schemas.microsoft.com/office/drawing/2014/main" id="{942BD717-E9E9-C1E9-7A48-1A52860564CA}"/>
              </a:ext>
            </a:extLst>
          </p:cNvPr>
          <p:cNvSpPr/>
          <p:nvPr/>
        </p:nvSpPr>
        <p:spPr>
          <a:xfrm>
            <a:off x="6691794" y="2950097"/>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2" name="Rectangle: Diagonal Corners Snipped 61">
            <a:extLst>
              <a:ext uri="{FF2B5EF4-FFF2-40B4-BE49-F238E27FC236}">
                <a16:creationId xmlns:a16="http://schemas.microsoft.com/office/drawing/2014/main" id="{B3E5678F-AE41-FDCA-9CE7-CDDFBEA7F7C7}"/>
              </a:ext>
            </a:extLst>
          </p:cNvPr>
          <p:cNvSpPr/>
          <p:nvPr/>
        </p:nvSpPr>
        <p:spPr>
          <a:xfrm>
            <a:off x="6726890" y="2990209"/>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3" name="Rectangle: Diagonal Corners Snipped 62">
            <a:extLst>
              <a:ext uri="{FF2B5EF4-FFF2-40B4-BE49-F238E27FC236}">
                <a16:creationId xmlns:a16="http://schemas.microsoft.com/office/drawing/2014/main" id="{2098E53B-7B19-EA58-0E73-0A817366C609}"/>
              </a:ext>
            </a:extLst>
          </p:cNvPr>
          <p:cNvSpPr/>
          <p:nvPr/>
        </p:nvSpPr>
        <p:spPr>
          <a:xfrm>
            <a:off x="6661702" y="3302010"/>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4" name="Rectangle: Diagonal Corners Snipped 63">
            <a:extLst>
              <a:ext uri="{FF2B5EF4-FFF2-40B4-BE49-F238E27FC236}">
                <a16:creationId xmlns:a16="http://schemas.microsoft.com/office/drawing/2014/main" id="{A99CF362-42A2-6E3A-AE5B-239DBDABFB17}"/>
              </a:ext>
            </a:extLst>
          </p:cNvPr>
          <p:cNvSpPr/>
          <p:nvPr/>
        </p:nvSpPr>
        <p:spPr>
          <a:xfrm>
            <a:off x="6696798" y="3333089"/>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5" name="Rectangle: Diagonal Corners Snipped 64">
            <a:extLst>
              <a:ext uri="{FF2B5EF4-FFF2-40B4-BE49-F238E27FC236}">
                <a16:creationId xmlns:a16="http://schemas.microsoft.com/office/drawing/2014/main" id="{4FB39C6E-05AF-C3AA-9779-0D255BED3A56}"/>
              </a:ext>
            </a:extLst>
          </p:cNvPr>
          <p:cNvSpPr/>
          <p:nvPr/>
        </p:nvSpPr>
        <p:spPr>
          <a:xfrm>
            <a:off x="6731894" y="3373201"/>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err="1"/>
              <a:t>LLaMa</a:t>
            </a:r>
            <a:r>
              <a:rPr lang="en-US" sz="800"/>
              <a:t>-X</a:t>
            </a:r>
          </a:p>
        </p:txBody>
      </p:sp>
      <p:sp>
        <p:nvSpPr>
          <p:cNvPr id="66" name="Rectangle: Diagonal Corners Snipped 65">
            <a:extLst>
              <a:ext uri="{FF2B5EF4-FFF2-40B4-BE49-F238E27FC236}">
                <a16:creationId xmlns:a16="http://schemas.microsoft.com/office/drawing/2014/main" id="{DC00C30A-11CA-42E3-AB7C-24A37E076A14}"/>
              </a:ext>
            </a:extLst>
          </p:cNvPr>
          <p:cNvSpPr/>
          <p:nvPr/>
        </p:nvSpPr>
        <p:spPr>
          <a:xfrm>
            <a:off x="6656698" y="3924919"/>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7" name="Rectangle: Diagonal Corners Snipped 66">
            <a:extLst>
              <a:ext uri="{FF2B5EF4-FFF2-40B4-BE49-F238E27FC236}">
                <a16:creationId xmlns:a16="http://schemas.microsoft.com/office/drawing/2014/main" id="{7CC4A5E0-58CC-F6F3-42E4-79EA6CCC197E}"/>
              </a:ext>
            </a:extLst>
          </p:cNvPr>
          <p:cNvSpPr/>
          <p:nvPr/>
        </p:nvSpPr>
        <p:spPr>
          <a:xfrm>
            <a:off x="6691794" y="3955998"/>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Phi-X</a:t>
            </a:r>
          </a:p>
        </p:txBody>
      </p:sp>
      <p:sp>
        <p:nvSpPr>
          <p:cNvPr id="68" name="Rectangle: Diagonal Corners Snipped 67">
            <a:extLst>
              <a:ext uri="{FF2B5EF4-FFF2-40B4-BE49-F238E27FC236}">
                <a16:creationId xmlns:a16="http://schemas.microsoft.com/office/drawing/2014/main" id="{09ABDCED-8733-611E-180E-FE18AC46BB01}"/>
              </a:ext>
            </a:extLst>
          </p:cNvPr>
          <p:cNvSpPr/>
          <p:nvPr/>
        </p:nvSpPr>
        <p:spPr>
          <a:xfrm>
            <a:off x="6726890" y="3996110"/>
            <a:ext cx="623618" cy="266695"/>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GPT-X</a:t>
            </a:r>
          </a:p>
        </p:txBody>
      </p:sp>
      <p:sp>
        <p:nvSpPr>
          <p:cNvPr id="70" name="Rectangle: Rounded Corners 69">
            <a:extLst>
              <a:ext uri="{FF2B5EF4-FFF2-40B4-BE49-F238E27FC236}">
                <a16:creationId xmlns:a16="http://schemas.microsoft.com/office/drawing/2014/main" id="{DA3B485A-0412-9420-19F8-8414F217B9B7}"/>
              </a:ext>
            </a:extLst>
          </p:cNvPr>
          <p:cNvSpPr/>
          <p:nvPr/>
        </p:nvSpPr>
        <p:spPr>
          <a:xfrm>
            <a:off x="7916117" y="3985729"/>
            <a:ext cx="2031919" cy="395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Compute/Communication Ops</a:t>
            </a:r>
          </a:p>
        </p:txBody>
      </p:sp>
      <p:grpSp>
        <p:nvGrpSpPr>
          <p:cNvPr id="9" name="Group 8">
            <a:extLst>
              <a:ext uri="{FF2B5EF4-FFF2-40B4-BE49-F238E27FC236}">
                <a16:creationId xmlns:a16="http://schemas.microsoft.com/office/drawing/2014/main" id="{82F4ECE6-D288-C88E-CF29-30F401D39739}"/>
              </a:ext>
            </a:extLst>
          </p:cNvPr>
          <p:cNvGrpSpPr/>
          <p:nvPr/>
        </p:nvGrpSpPr>
        <p:grpSpPr>
          <a:xfrm>
            <a:off x="5830421" y="4552274"/>
            <a:ext cx="4354979" cy="2036474"/>
            <a:chOff x="5830421" y="4552274"/>
            <a:chExt cx="4354979" cy="2036474"/>
          </a:xfrm>
        </p:grpSpPr>
        <p:cxnSp>
          <p:nvCxnSpPr>
            <p:cNvPr id="58" name="Straight Connector 57">
              <a:extLst>
                <a:ext uri="{FF2B5EF4-FFF2-40B4-BE49-F238E27FC236}">
                  <a16:creationId xmlns:a16="http://schemas.microsoft.com/office/drawing/2014/main" id="{86A2DC65-DAC4-114C-E6D7-D8AAB83DBF74}"/>
                </a:ext>
              </a:extLst>
            </p:cNvPr>
            <p:cNvCxnSpPr>
              <a:cxnSpLocks/>
            </p:cNvCxnSpPr>
            <p:nvPr/>
          </p:nvCxnSpPr>
          <p:spPr>
            <a:xfrm>
              <a:off x="7876002" y="5224215"/>
              <a:ext cx="2309398" cy="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93057333-E1FE-40B8-3A16-B7249F567230}"/>
                </a:ext>
              </a:extLst>
            </p:cNvPr>
            <p:cNvSpPr txBox="1"/>
            <p:nvPr/>
          </p:nvSpPr>
          <p:spPr>
            <a:xfrm>
              <a:off x="5830421" y="5108638"/>
              <a:ext cx="2060179" cy="246221"/>
            </a:xfrm>
            <a:prstGeom prst="rect">
              <a:avLst/>
            </a:prstGeom>
            <a:noFill/>
          </p:spPr>
          <p:txBody>
            <a:bodyPr wrap="none" rtlCol="0">
              <a:spAutoFit/>
            </a:bodyPr>
            <a:lstStyle/>
            <a:p>
              <a:r>
                <a:rPr lang="en-US" sz="1000"/>
                <a:t>Hardware Abstraction Layer (HAL)</a:t>
              </a:r>
            </a:p>
          </p:txBody>
        </p:sp>
        <p:sp>
          <p:nvSpPr>
            <p:cNvPr id="71" name="Rectangle: Rounded Corners 70">
              <a:extLst>
                <a:ext uri="{FF2B5EF4-FFF2-40B4-BE49-F238E27FC236}">
                  <a16:creationId xmlns:a16="http://schemas.microsoft.com/office/drawing/2014/main" id="{C2394367-EB64-8D82-B8E4-C72BF477C082}"/>
                </a:ext>
              </a:extLst>
            </p:cNvPr>
            <p:cNvSpPr/>
            <p:nvPr/>
          </p:nvSpPr>
          <p:spPr>
            <a:xfrm>
              <a:off x="8974488" y="4552274"/>
              <a:ext cx="1083837" cy="459181"/>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MSCCL++</a:t>
              </a:r>
            </a:p>
            <a:p>
              <a:pPr algn="ctr"/>
              <a:r>
                <a:rPr lang="en-US" sz="1000"/>
                <a:t>Fine-grained Comm</a:t>
              </a:r>
            </a:p>
          </p:txBody>
        </p:sp>
        <p:sp>
          <p:nvSpPr>
            <p:cNvPr id="72" name="Rectangle: Rounded Corners 71">
              <a:extLst>
                <a:ext uri="{FF2B5EF4-FFF2-40B4-BE49-F238E27FC236}">
                  <a16:creationId xmlns:a16="http://schemas.microsoft.com/office/drawing/2014/main" id="{6879AAC4-2B6C-D5A1-A649-9E40FA45593C}"/>
                </a:ext>
              </a:extLst>
            </p:cNvPr>
            <p:cNvSpPr/>
            <p:nvPr/>
          </p:nvSpPr>
          <p:spPr>
            <a:xfrm>
              <a:off x="7876002" y="4560907"/>
              <a:ext cx="990609" cy="459182"/>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err="1"/>
                <a:t>cuSync</a:t>
              </a:r>
              <a:r>
                <a:rPr lang="en-US" sz="1000"/>
                <a:t>:</a:t>
              </a:r>
            </a:p>
            <a:p>
              <a:pPr algn="ctr"/>
              <a:r>
                <a:rPr lang="en-US" sz="1000"/>
                <a:t>Fine-grained</a:t>
              </a:r>
            </a:p>
            <a:p>
              <a:pPr algn="ctr"/>
              <a:r>
                <a:rPr lang="en-US" sz="1000"/>
                <a:t>Kernel Sync.</a:t>
              </a:r>
            </a:p>
          </p:txBody>
        </p:sp>
        <p:sp>
          <p:nvSpPr>
            <p:cNvPr id="73" name="Rectangle: Rounded Corners 72">
              <a:extLst>
                <a:ext uri="{FF2B5EF4-FFF2-40B4-BE49-F238E27FC236}">
                  <a16:creationId xmlns:a16="http://schemas.microsoft.com/office/drawing/2014/main" id="{BCC8378C-CBF4-B7FD-CC21-E40514A9293B}"/>
                </a:ext>
              </a:extLst>
            </p:cNvPr>
            <p:cNvSpPr/>
            <p:nvPr/>
          </p:nvSpPr>
          <p:spPr>
            <a:xfrm>
              <a:off x="9203591" y="5404355"/>
              <a:ext cx="607598" cy="230829"/>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Comm verbs</a:t>
              </a:r>
            </a:p>
          </p:txBody>
        </p:sp>
        <p:sp>
          <p:nvSpPr>
            <p:cNvPr id="74" name="Rectangle: Rounded Corners 73">
              <a:extLst>
                <a:ext uri="{FF2B5EF4-FFF2-40B4-BE49-F238E27FC236}">
                  <a16:creationId xmlns:a16="http://schemas.microsoft.com/office/drawing/2014/main" id="{ABFAC607-5811-BDB7-C04B-EB151192F5A9}"/>
                </a:ext>
              </a:extLst>
            </p:cNvPr>
            <p:cNvSpPr/>
            <p:nvPr/>
          </p:nvSpPr>
          <p:spPr>
            <a:xfrm>
              <a:off x="8432801" y="5404356"/>
              <a:ext cx="467798"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900"/>
                <a:t>MMA</a:t>
              </a:r>
            </a:p>
          </p:txBody>
        </p:sp>
        <p:sp>
          <p:nvSpPr>
            <p:cNvPr id="75" name="Rectangle: Rounded Corners 74">
              <a:extLst>
                <a:ext uri="{FF2B5EF4-FFF2-40B4-BE49-F238E27FC236}">
                  <a16:creationId xmlns:a16="http://schemas.microsoft.com/office/drawing/2014/main" id="{BBC9F60D-6188-853D-A99C-C8C1F1A5E799}"/>
                </a:ext>
              </a:extLst>
            </p:cNvPr>
            <p:cNvSpPr/>
            <p:nvPr/>
          </p:nvSpPr>
          <p:spPr>
            <a:xfrm>
              <a:off x="7789269" y="5404357"/>
              <a:ext cx="541931"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900"/>
                <a:t>Microkernels</a:t>
              </a:r>
            </a:p>
          </p:txBody>
        </p:sp>
        <p:sp>
          <p:nvSpPr>
            <p:cNvPr id="76" name="Rectangle: Rounded Corners 75">
              <a:extLst>
                <a:ext uri="{FF2B5EF4-FFF2-40B4-BE49-F238E27FC236}">
                  <a16:creationId xmlns:a16="http://schemas.microsoft.com/office/drawing/2014/main" id="{CAD3C063-DD11-57CF-B959-847AADA5482D}"/>
                </a:ext>
              </a:extLst>
            </p:cNvPr>
            <p:cNvSpPr/>
            <p:nvPr/>
          </p:nvSpPr>
          <p:spPr>
            <a:xfrm>
              <a:off x="7789269" y="5726413"/>
              <a:ext cx="1111329"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a:t>NVIDIA GPUs</a:t>
              </a:r>
            </a:p>
          </p:txBody>
        </p:sp>
        <p:sp>
          <p:nvSpPr>
            <p:cNvPr id="77" name="Rectangle: Rounded Corners 76">
              <a:extLst>
                <a:ext uri="{FF2B5EF4-FFF2-40B4-BE49-F238E27FC236}">
                  <a16:creationId xmlns:a16="http://schemas.microsoft.com/office/drawing/2014/main" id="{391DE734-0C12-D7E4-6BA2-5ADAB951A2AF}"/>
                </a:ext>
              </a:extLst>
            </p:cNvPr>
            <p:cNvSpPr/>
            <p:nvPr/>
          </p:nvSpPr>
          <p:spPr>
            <a:xfrm>
              <a:off x="7789269" y="6036830"/>
              <a:ext cx="1111329"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a:t>AMD GPUs</a:t>
              </a:r>
            </a:p>
          </p:txBody>
        </p:sp>
        <p:sp>
          <p:nvSpPr>
            <p:cNvPr id="78" name="Rectangle: Rounded Corners 77">
              <a:extLst>
                <a:ext uri="{FF2B5EF4-FFF2-40B4-BE49-F238E27FC236}">
                  <a16:creationId xmlns:a16="http://schemas.microsoft.com/office/drawing/2014/main" id="{CCF76B11-A8D6-97EE-9AB0-2F263AC38625}"/>
                </a:ext>
              </a:extLst>
            </p:cNvPr>
            <p:cNvSpPr/>
            <p:nvPr/>
          </p:nvSpPr>
          <p:spPr>
            <a:xfrm>
              <a:off x="7789269" y="6357308"/>
              <a:ext cx="1111329"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a:t>Athena/</a:t>
              </a:r>
              <a:r>
                <a:rPr lang="en-US" sz="1000" err="1"/>
                <a:t>Bragha</a:t>
              </a:r>
              <a:endParaRPr lang="en-US" sz="1000"/>
            </a:p>
          </p:txBody>
        </p:sp>
        <p:sp>
          <p:nvSpPr>
            <p:cNvPr id="79" name="Rectangle: Rounded Corners 78">
              <a:extLst>
                <a:ext uri="{FF2B5EF4-FFF2-40B4-BE49-F238E27FC236}">
                  <a16:creationId xmlns:a16="http://schemas.microsoft.com/office/drawing/2014/main" id="{72CDEC98-2D15-E758-ACC2-04C2131ABD64}"/>
                </a:ext>
              </a:extLst>
            </p:cNvPr>
            <p:cNvSpPr/>
            <p:nvPr/>
          </p:nvSpPr>
          <p:spPr>
            <a:xfrm>
              <a:off x="8951726" y="5727024"/>
              <a:ext cx="1111329" cy="230829"/>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err="1"/>
                <a:t>NVLinks</a:t>
              </a:r>
              <a:r>
                <a:rPr lang="en-US" sz="1000"/>
                <a:t>/IB/..</a:t>
              </a:r>
            </a:p>
          </p:txBody>
        </p:sp>
        <p:sp>
          <p:nvSpPr>
            <p:cNvPr id="80" name="Rectangle: Rounded Corners 79">
              <a:extLst>
                <a:ext uri="{FF2B5EF4-FFF2-40B4-BE49-F238E27FC236}">
                  <a16:creationId xmlns:a16="http://schemas.microsoft.com/office/drawing/2014/main" id="{86F0AFF5-9803-3CE6-35FA-507101E07B31}"/>
                </a:ext>
              </a:extLst>
            </p:cNvPr>
            <p:cNvSpPr/>
            <p:nvPr/>
          </p:nvSpPr>
          <p:spPr>
            <a:xfrm>
              <a:off x="8951726" y="6037441"/>
              <a:ext cx="1111329" cy="230829"/>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XGMI/IB/..</a:t>
              </a:r>
            </a:p>
          </p:txBody>
        </p:sp>
        <p:sp>
          <p:nvSpPr>
            <p:cNvPr id="81" name="Rectangle: Rounded Corners 80">
              <a:extLst>
                <a:ext uri="{FF2B5EF4-FFF2-40B4-BE49-F238E27FC236}">
                  <a16:creationId xmlns:a16="http://schemas.microsoft.com/office/drawing/2014/main" id="{3C9F7953-22C5-914D-8F8E-AFD093AAD597}"/>
                </a:ext>
              </a:extLst>
            </p:cNvPr>
            <p:cNvSpPr/>
            <p:nvPr/>
          </p:nvSpPr>
          <p:spPr>
            <a:xfrm>
              <a:off x="8951726" y="6357919"/>
              <a:ext cx="1111329" cy="230829"/>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OCS/</a:t>
              </a:r>
              <a:r>
                <a:rPr lang="en-US" sz="1000" err="1"/>
                <a:t>TrueFabric</a:t>
              </a:r>
              <a:endParaRPr lang="en-US" sz="1000"/>
            </a:p>
          </p:txBody>
        </p:sp>
      </p:grpSp>
      <p:sp>
        <p:nvSpPr>
          <p:cNvPr id="82" name="Rectangle: Rounded Corners 81">
            <a:extLst>
              <a:ext uri="{FF2B5EF4-FFF2-40B4-BE49-F238E27FC236}">
                <a16:creationId xmlns:a16="http://schemas.microsoft.com/office/drawing/2014/main" id="{FB84F0D8-7445-6CD2-4518-7CC65B71E009}"/>
              </a:ext>
            </a:extLst>
          </p:cNvPr>
          <p:cNvSpPr/>
          <p:nvPr/>
        </p:nvSpPr>
        <p:spPr>
          <a:xfrm>
            <a:off x="7924132" y="2683056"/>
            <a:ext cx="1077451" cy="67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AI Frameworks</a:t>
            </a:r>
          </a:p>
          <a:p>
            <a:pPr algn="ctr"/>
            <a:r>
              <a:rPr lang="en-US" sz="1000"/>
              <a:t>(PyTorch, ONNX)</a:t>
            </a:r>
          </a:p>
        </p:txBody>
      </p:sp>
      <p:sp>
        <p:nvSpPr>
          <p:cNvPr id="83" name="Rectangle: Rounded Corners 82">
            <a:extLst>
              <a:ext uri="{FF2B5EF4-FFF2-40B4-BE49-F238E27FC236}">
                <a16:creationId xmlns:a16="http://schemas.microsoft.com/office/drawing/2014/main" id="{58071433-BB74-F9A1-B97F-E4CE994525C2}"/>
              </a:ext>
            </a:extLst>
          </p:cNvPr>
          <p:cNvSpPr/>
          <p:nvPr/>
        </p:nvSpPr>
        <p:spPr>
          <a:xfrm>
            <a:off x="7916117" y="3456664"/>
            <a:ext cx="2031920" cy="395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Task Orchestration</a:t>
            </a:r>
          </a:p>
        </p:txBody>
      </p:sp>
      <p:sp>
        <p:nvSpPr>
          <p:cNvPr id="84" name="Title 83">
            <a:extLst>
              <a:ext uri="{FF2B5EF4-FFF2-40B4-BE49-F238E27FC236}">
                <a16:creationId xmlns:a16="http://schemas.microsoft.com/office/drawing/2014/main" id="{83856FE8-BFEE-C5B6-757F-42AB4CC2CF2B}"/>
              </a:ext>
            </a:extLst>
          </p:cNvPr>
          <p:cNvSpPr>
            <a:spLocks noGrp="1"/>
          </p:cNvSpPr>
          <p:nvPr>
            <p:ph type="title"/>
          </p:nvPr>
        </p:nvSpPr>
        <p:spPr>
          <a:xfrm>
            <a:off x="692149" y="274805"/>
            <a:ext cx="8751998" cy="625475"/>
          </a:xfrm>
        </p:spPr>
        <p:txBody>
          <a:bodyPr>
            <a:normAutofit fontScale="90000"/>
          </a:bodyPr>
          <a:lstStyle/>
          <a:p>
            <a:r>
              <a:rPr lang="en-US"/>
              <a:t>Bigger Picture: MSR AI Inference Stack</a:t>
            </a:r>
          </a:p>
        </p:txBody>
      </p:sp>
      <p:sp>
        <p:nvSpPr>
          <p:cNvPr id="85" name="Content Placeholder 84">
            <a:extLst>
              <a:ext uri="{FF2B5EF4-FFF2-40B4-BE49-F238E27FC236}">
                <a16:creationId xmlns:a16="http://schemas.microsoft.com/office/drawing/2014/main" id="{8E0CB767-44DF-B8F0-E6AF-648332AC063A}"/>
              </a:ext>
            </a:extLst>
          </p:cNvPr>
          <p:cNvSpPr>
            <a:spLocks noGrp="1"/>
          </p:cNvSpPr>
          <p:nvPr>
            <p:ph idx="1"/>
          </p:nvPr>
        </p:nvSpPr>
        <p:spPr>
          <a:xfrm>
            <a:off x="642067" y="2118548"/>
            <a:ext cx="4232102" cy="2548159"/>
          </a:xfrm>
        </p:spPr>
        <p:txBody>
          <a:bodyPr>
            <a:normAutofit fontScale="92500" lnSpcReduction="20000"/>
          </a:bodyPr>
          <a:lstStyle/>
          <a:p>
            <a:pPr marL="0" indent="0" algn="ctr">
              <a:lnSpc>
                <a:spcPct val="170000"/>
              </a:lnSpc>
              <a:buNone/>
            </a:pPr>
            <a:r>
              <a:rPr lang="en-US" sz="2000"/>
              <a:t>Disciplined abstractions to enable</a:t>
            </a:r>
          </a:p>
          <a:p>
            <a:pPr marL="0" indent="0" algn="ctr">
              <a:lnSpc>
                <a:spcPct val="170000"/>
              </a:lnSpc>
              <a:buNone/>
            </a:pPr>
            <a:r>
              <a:rPr lang="en-US" sz="2000"/>
              <a:t>cross-layer optimizations while ensuring </a:t>
            </a:r>
          </a:p>
          <a:p>
            <a:pPr marL="0" indent="0" algn="ctr">
              <a:lnSpc>
                <a:spcPct val="170000"/>
              </a:lnSpc>
              <a:buNone/>
            </a:pPr>
            <a:r>
              <a:rPr lang="en-US" sz="2000"/>
              <a:t>modularity, programmability, and portability</a:t>
            </a:r>
          </a:p>
        </p:txBody>
      </p:sp>
      <p:sp>
        <p:nvSpPr>
          <p:cNvPr id="88" name="TextBox 87">
            <a:extLst>
              <a:ext uri="{FF2B5EF4-FFF2-40B4-BE49-F238E27FC236}">
                <a16:creationId xmlns:a16="http://schemas.microsoft.com/office/drawing/2014/main" id="{FFC48F69-F4AA-E0AA-7AAB-B33DAAD9B88D}"/>
              </a:ext>
            </a:extLst>
          </p:cNvPr>
          <p:cNvSpPr txBox="1"/>
          <p:nvPr/>
        </p:nvSpPr>
        <p:spPr>
          <a:xfrm>
            <a:off x="6869592" y="3670169"/>
            <a:ext cx="271228" cy="215444"/>
          </a:xfrm>
          <a:prstGeom prst="rect">
            <a:avLst/>
          </a:prstGeom>
          <a:noFill/>
        </p:spPr>
        <p:txBody>
          <a:bodyPr wrap="none" rtlCol="0">
            <a:spAutoFit/>
          </a:bodyPr>
          <a:lstStyle/>
          <a:p>
            <a:r>
              <a:rPr lang="en-US" sz="800" b="1"/>
              <a:t>…</a:t>
            </a:r>
          </a:p>
        </p:txBody>
      </p:sp>
      <p:sp>
        <p:nvSpPr>
          <p:cNvPr id="90" name="Rectangle: Rounded Corners 89">
            <a:extLst>
              <a:ext uri="{FF2B5EF4-FFF2-40B4-BE49-F238E27FC236}">
                <a16:creationId xmlns:a16="http://schemas.microsoft.com/office/drawing/2014/main" id="{7231469D-D43C-0D0C-07D2-B9E43DC2BDA9}"/>
              </a:ext>
            </a:extLst>
          </p:cNvPr>
          <p:cNvSpPr/>
          <p:nvPr/>
        </p:nvSpPr>
        <p:spPr>
          <a:xfrm>
            <a:off x="10305594" y="1327491"/>
            <a:ext cx="1581150" cy="4603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CoArch: </a:t>
            </a:r>
          </a:p>
          <a:p>
            <a:pPr algn="ctr"/>
            <a:r>
              <a:rPr lang="en-US" sz="1000"/>
              <a:t>Consistent Hierarchical-prompting</a:t>
            </a:r>
          </a:p>
        </p:txBody>
      </p:sp>
      <p:cxnSp>
        <p:nvCxnSpPr>
          <p:cNvPr id="92" name="Straight Arrow Connector 91">
            <a:extLst>
              <a:ext uri="{FF2B5EF4-FFF2-40B4-BE49-F238E27FC236}">
                <a16:creationId xmlns:a16="http://schemas.microsoft.com/office/drawing/2014/main" id="{4AB07702-2E65-AADF-4B9D-3B7CEBE3E74A}"/>
              </a:ext>
            </a:extLst>
          </p:cNvPr>
          <p:cNvCxnSpPr>
            <a:cxnSpLocks/>
            <a:stCxn id="90" idx="1"/>
            <a:endCxn id="54" idx="3"/>
          </p:cNvCxnSpPr>
          <p:nvPr/>
        </p:nvCxnSpPr>
        <p:spPr>
          <a:xfrm flipH="1">
            <a:off x="9315450" y="1557679"/>
            <a:ext cx="9901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6679F598-BB01-DC33-8876-78661E1891FE}"/>
              </a:ext>
            </a:extLst>
          </p:cNvPr>
          <p:cNvCxnSpPr>
            <a:cxnSpLocks/>
            <a:stCxn id="54" idx="2"/>
            <a:endCxn id="50" idx="0"/>
          </p:cNvCxnSpPr>
          <p:nvPr/>
        </p:nvCxnSpPr>
        <p:spPr>
          <a:xfrm flipH="1">
            <a:off x="8932077" y="1796468"/>
            <a:ext cx="9708" cy="306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2BE44A40-B66F-8602-4D0E-14738EDD94B6}"/>
              </a:ext>
            </a:extLst>
          </p:cNvPr>
          <p:cNvCxnSpPr>
            <a:cxnSpLocks/>
            <a:stCxn id="51" idx="3"/>
            <a:endCxn id="50" idx="1"/>
          </p:cNvCxnSpPr>
          <p:nvPr/>
        </p:nvCxnSpPr>
        <p:spPr>
          <a:xfrm>
            <a:off x="7584336" y="1921315"/>
            <a:ext cx="331781" cy="333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12F33DC3-E55B-171E-6253-338AB02752ED}"/>
              </a:ext>
            </a:extLst>
          </p:cNvPr>
          <p:cNvCxnSpPr>
            <a:cxnSpLocks/>
            <a:stCxn id="52" idx="3"/>
            <a:endCxn id="50" idx="1"/>
          </p:cNvCxnSpPr>
          <p:nvPr/>
        </p:nvCxnSpPr>
        <p:spPr>
          <a:xfrm>
            <a:off x="7584337" y="2218093"/>
            <a:ext cx="331780" cy="3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087FA99-20AB-713A-9E87-D701A048BF50}"/>
              </a:ext>
            </a:extLst>
          </p:cNvPr>
          <p:cNvCxnSpPr>
            <a:cxnSpLocks/>
            <a:stCxn id="53" idx="3"/>
            <a:endCxn id="50" idx="1"/>
          </p:cNvCxnSpPr>
          <p:nvPr/>
        </p:nvCxnSpPr>
        <p:spPr>
          <a:xfrm flipV="1">
            <a:off x="7584336" y="2254352"/>
            <a:ext cx="331781" cy="260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5" name="Rectangle: Rounded Corners 104">
            <a:extLst>
              <a:ext uri="{FF2B5EF4-FFF2-40B4-BE49-F238E27FC236}">
                <a16:creationId xmlns:a16="http://schemas.microsoft.com/office/drawing/2014/main" id="{9A56CA76-4654-A43C-1C0F-3717D66D56CF}"/>
              </a:ext>
            </a:extLst>
          </p:cNvPr>
          <p:cNvSpPr/>
          <p:nvPr/>
        </p:nvSpPr>
        <p:spPr>
          <a:xfrm>
            <a:off x="5961735" y="1496547"/>
            <a:ext cx="1616241" cy="226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Constraint Generators</a:t>
            </a:r>
          </a:p>
        </p:txBody>
      </p:sp>
      <p:cxnSp>
        <p:nvCxnSpPr>
          <p:cNvPr id="106" name="Straight Arrow Connector 105">
            <a:extLst>
              <a:ext uri="{FF2B5EF4-FFF2-40B4-BE49-F238E27FC236}">
                <a16:creationId xmlns:a16="http://schemas.microsoft.com/office/drawing/2014/main" id="{B3278B4D-2A51-D54E-1BC0-68972A8E9C7C}"/>
              </a:ext>
            </a:extLst>
          </p:cNvPr>
          <p:cNvCxnSpPr>
            <a:cxnSpLocks/>
            <a:stCxn id="105" idx="3"/>
            <a:endCxn id="50" idx="1"/>
          </p:cNvCxnSpPr>
          <p:nvPr/>
        </p:nvCxnSpPr>
        <p:spPr>
          <a:xfrm>
            <a:off x="7577976" y="1609846"/>
            <a:ext cx="338141" cy="644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80BF238-A746-28D6-E32E-A5D8FAE4A3F6}"/>
              </a:ext>
            </a:extLst>
          </p:cNvPr>
          <p:cNvSpPr txBox="1"/>
          <p:nvPr/>
        </p:nvSpPr>
        <p:spPr>
          <a:xfrm>
            <a:off x="8344933" y="-2423"/>
            <a:ext cx="4011034" cy="261610"/>
          </a:xfrm>
          <a:prstGeom prst="rect">
            <a:avLst/>
          </a:prstGeom>
          <a:noFill/>
        </p:spPr>
        <p:txBody>
          <a:bodyPr wrap="none" rtlCol="0">
            <a:spAutoFit/>
          </a:bodyPr>
          <a:lstStyle/>
          <a:p>
            <a:r>
              <a:rPr lang="en-US" sz="1100"/>
              <a:t>Collaboration across MSR, Azure HPC, AI Platform, Azure ML</a:t>
            </a:r>
          </a:p>
        </p:txBody>
      </p:sp>
      <p:grpSp>
        <p:nvGrpSpPr>
          <p:cNvPr id="10" name="Group 9">
            <a:extLst>
              <a:ext uri="{FF2B5EF4-FFF2-40B4-BE49-F238E27FC236}">
                <a16:creationId xmlns:a16="http://schemas.microsoft.com/office/drawing/2014/main" id="{10E9F54F-3F07-37F4-86A3-191186CA1B44}"/>
              </a:ext>
            </a:extLst>
          </p:cNvPr>
          <p:cNvGrpSpPr/>
          <p:nvPr/>
        </p:nvGrpSpPr>
        <p:grpSpPr>
          <a:xfrm>
            <a:off x="7789269" y="4552274"/>
            <a:ext cx="2323643" cy="848141"/>
            <a:chOff x="7789269" y="4552274"/>
            <a:chExt cx="2323643" cy="848141"/>
          </a:xfrm>
        </p:grpSpPr>
        <p:sp>
          <p:nvSpPr>
            <p:cNvPr id="11" name="Rectangle: Rounded Corners 10">
              <a:extLst>
                <a:ext uri="{FF2B5EF4-FFF2-40B4-BE49-F238E27FC236}">
                  <a16:creationId xmlns:a16="http://schemas.microsoft.com/office/drawing/2014/main" id="{0270F8A4-BE83-C639-8051-823EEC4C46A1}"/>
                </a:ext>
              </a:extLst>
            </p:cNvPr>
            <p:cNvSpPr/>
            <p:nvPr/>
          </p:nvSpPr>
          <p:spPr>
            <a:xfrm>
              <a:off x="8974488" y="4552274"/>
              <a:ext cx="1083837" cy="459181"/>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NCCL</a:t>
              </a:r>
            </a:p>
          </p:txBody>
        </p:sp>
        <p:sp>
          <p:nvSpPr>
            <p:cNvPr id="12" name="Rectangle: Rounded Corners 11">
              <a:extLst>
                <a:ext uri="{FF2B5EF4-FFF2-40B4-BE49-F238E27FC236}">
                  <a16:creationId xmlns:a16="http://schemas.microsoft.com/office/drawing/2014/main" id="{90B4BF98-6225-9D94-8CB9-5905815146BA}"/>
                </a:ext>
              </a:extLst>
            </p:cNvPr>
            <p:cNvSpPr/>
            <p:nvPr/>
          </p:nvSpPr>
          <p:spPr>
            <a:xfrm>
              <a:off x="7876002" y="4560907"/>
              <a:ext cx="990609" cy="459182"/>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CUDA kernels</a:t>
              </a:r>
            </a:p>
          </p:txBody>
        </p:sp>
        <p:sp>
          <p:nvSpPr>
            <p:cNvPr id="13" name="Rectangle: Rounded Corners 12">
              <a:extLst>
                <a:ext uri="{FF2B5EF4-FFF2-40B4-BE49-F238E27FC236}">
                  <a16:creationId xmlns:a16="http://schemas.microsoft.com/office/drawing/2014/main" id="{FF9CA0DA-838F-3857-DC56-54745B3CCA53}"/>
                </a:ext>
              </a:extLst>
            </p:cNvPr>
            <p:cNvSpPr/>
            <p:nvPr/>
          </p:nvSpPr>
          <p:spPr>
            <a:xfrm>
              <a:off x="7789269" y="5166679"/>
              <a:ext cx="1111329" cy="230829"/>
            </a:xfrm>
            <a:prstGeom prst="roundRect">
              <a:avLst/>
            </a:prstGeom>
            <a:solidFill>
              <a:schemeClr val="accent2">
                <a:lumMod val="5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a:t>NVIDIA GPUs</a:t>
              </a:r>
            </a:p>
          </p:txBody>
        </p:sp>
        <p:sp>
          <p:nvSpPr>
            <p:cNvPr id="14" name="Rectangle: Rounded Corners 13">
              <a:extLst>
                <a:ext uri="{FF2B5EF4-FFF2-40B4-BE49-F238E27FC236}">
                  <a16:creationId xmlns:a16="http://schemas.microsoft.com/office/drawing/2014/main" id="{5DC290C5-251F-F49D-7989-89B11A9C4DAB}"/>
                </a:ext>
              </a:extLst>
            </p:cNvPr>
            <p:cNvSpPr/>
            <p:nvPr/>
          </p:nvSpPr>
          <p:spPr>
            <a:xfrm>
              <a:off x="9001583" y="5169586"/>
              <a:ext cx="1111329" cy="230829"/>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err="1"/>
                <a:t>NVLinks</a:t>
              </a:r>
              <a:r>
                <a:rPr lang="en-US" sz="1000"/>
                <a:t>/IB/..</a:t>
              </a:r>
            </a:p>
          </p:txBody>
        </p:sp>
      </p:grpSp>
      <p:grpSp>
        <p:nvGrpSpPr>
          <p:cNvPr id="22" name="Group 21">
            <a:extLst>
              <a:ext uri="{FF2B5EF4-FFF2-40B4-BE49-F238E27FC236}">
                <a16:creationId xmlns:a16="http://schemas.microsoft.com/office/drawing/2014/main" id="{400A8E0F-FE06-B2C5-8545-0BDA83765CE7}"/>
              </a:ext>
            </a:extLst>
          </p:cNvPr>
          <p:cNvGrpSpPr/>
          <p:nvPr/>
        </p:nvGrpSpPr>
        <p:grpSpPr>
          <a:xfrm>
            <a:off x="8578741" y="1380683"/>
            <a:ext cx="727911" cy="662877"/>
            <a:chOff x="8637627" y="1755941"/>
            <a:chExt cx="727911" cy="662877"/>
          </a:xfrm>
        </p:grpSpPr>
        <p:sp>
          <p:nvSpPr>
            <p:cNvPr id="18" name="Wave 17">
              <a:extLst>
                <a:ext uri="{FF2B5EF4-FFF2-40B4-BE49-F238E27FC236}">
                  <a16:creationId xmlns:a16="http://schemas.microsoft.com/office/drawing/2014/main" id="{6B8C0403-02C1-5D93-3E63-FFF6EC559B31}"/>
                </a:ext>
              </a:extLst>
            </p:cNvPr>
            <p:cNvSpPr/>
            <p:nvPr/>
          </p:nvSpPr>
          <p:spPr>
            <a:xfrm>
              <a:off x="8637627" y="1755941"/>
              <a:ext cx="727911" cy="403057"/>
            </a:xfrm>
            <a:prstGeom prst="wave">
              <a:avLst>
                <a:gd name="adj1" fmla="val 5441"/>
                <a:gd name="adj2" fmla="val 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800" b="1"/>
                <a:t>Text Prompt</a:t>
              </a:r>
            </a:p>
          </p:txBody>
        </p:sp>
        <p:cxnSp>
          <p:nvCxnSpPr>
            <p:cNvPr id="19" name="Straight Arrow Connector 18">
              <a:extLst>
                <a:ext uri="{FF2B5EF4-FFF2-40B4-BE49-F238E27FC236}">
                  <a16:creationId xmlns:a16="http://schemas.microsoft.com/office/drawing/2014/main" id="{363B89B4-DBB5-53A9-8C57-918BFADC5848}"/>
                </a:ext>
              </a:extLst>
            </p:cNvPr>
            <p:cNvCxnSpPr/>
            <p:nvPr/>
          </p:nvCxnSpPr>
          <p:spPr>
            <a:xfrm>
              <a:off x="9001581" y="2119557"/>
              <a:ext cx="1" cy="299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B2E8DA66-6ABA-3E00-4285-8190FFC43704}"/>
              </a:ext>
            </a:extLst>
          </p:cNvPr>
          <p:cNvSpPr/>
          <p:nvPr/>
        </p:nvSpPr>
        <p:spPr>
          <a:xfrm>
            <a:off x="10112911" y="1172665"/>
            <a:ext cx="1976711" cy="74864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1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9" grpId="0"/>
      <p:bldP spid="60" grpId="0" animBg="1"/>
      <p:bldP spid="61" grpId="0" animBg="1"/>
      <p:bldP spid="62" grpId="0" animBg="1"/>
      <p:bldP spid="63" grpId="0" animBg="1"/>
      <p:bldP spid="64" grpId="0" animBg="1"/>
      <p:bldP spid="65" grpId="0" animBg="1"/>
      <p:bldP spid="66" grpId="0" animBg="1"/>
      <p:bldP spid="67" grpId="0" animBg="1"/>
      <p:bldP spid="68" grpId="0" animBg="1"/>
      <p:bldP spid="88" grpId="0"/>
      <p:bldP spid="90" grpId="0" animBg="1"/>
      <p:bldP spid="1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6967-B650-17D8-3F2A-C58A508263F2}"/>
              </a:ext>
            </a:extLst>
          </p:cNvPr>
          <p:cNvSpPr>
            <a:spLocks noGrp="1"/>
          </p:cNvSpPr>
          <p:nvPr>
            <p:ph type="title"/>
          </p:nvPr>
        </p:nvSpPr>
        <p:spPr>
          <a:xfrm>
            <a:off x="384166" y="365125"/>
            <a:ext cx="10969634" cy="1325563"/>
          </a:xfrm>
        </p:spPr>
        <p:txBody>
          <a:bodyPr/>
          <a:lstStyle/>
          <a:p>
            <a:r>
              <a:rPr lang="en-US" b="1">
                <a:solidFill>
                  <a:srgbClr val="0070C0"/>
                </a:solidFill>
              </a:rPr>
              <a:t>Bigger Picture: FAST Project:</a:t>
            </a:r>
            <a:r>
              <a:rPr lang="en-US">
                <a:solidFill>
                  <a:srgbClr val="0070C0"/>
                </a:solidFill>
              </a:rPr>
              <a:t> The Full AI Stack</a:t>
            </a:r>
            <a:br>
              <a:rPr lang="en-US"/>
            </a:br>
            <a:r>
              <a:rPr lang="en-US" sz="3600"/>
              <a:t>Rethinking the Inference-Time Platform</a:t>
            </a:r>
            <a:endParaRPr lang="en-US"/>
          </a:p>
        </p:txBody>
      </p:sp>
      <p:sp>
        <p:nvSpPr>
          <p:cNvPr id="3" name="Content Placeholder 2">
            <a:extLst>
              <a:ext uri="{FF2B5EF4-FFF2-40B4-BE49-F238E27FC236}">
                <a16:creationId xmlns:a16="http://schemas.microsoft.com/office/drawing/2014/main" id="{4C57ADF8-A714-0FFD-AE30-88A5FEDE8944}"/>
              </a:ext>
            </a:extLst>
          </p:cNvPr>
          <p:cNvSpPr>
            <a:spLocks noGrp="1"/>
          </p:cNvSpPr>
          <p:nvPr>
            <p:ph idx="1"/>
          </p:nvPr>
        </p:nvSpPr>
        <p:spPr>
          <a:xfrm>
            <a:off x="384166" y="1825625"/>
            <a:ext cx="5918022" cy="4667250"/>
          </a:xfrm>
        </p:spPr>
        <p:txBody>
          <a:bodyPr>
            <a:normAutofit lnSpcReduction="10000"/>
          </a:bodyPr>
          <a:lstStyle/>
          <a:p>
            <a:pPr marL="0" indent="0">
              <a:buNone/>
            </a:pPr>
            <a:r>
              <a:rPr lang="en-US" b="1">
                <a:solidFill>
                  <a:srgbClr val="0070C0"/>
                </a:solidFill>
              </a:rPr>
              <a:t>Every disruptive technology requires rethinking the platform</a:t>
            </a:r>
          </a:p>
          <a:p>
            <a:pPr marL="400050" lvl="1"/>
            <a:r>
              <a:rPr lang="en-US"/>
              <a:t>…, PC, Internet, Cloud, Mobile</a:t>
            </a:r>
          </a:p>
          <a:p>
            <a:pPr marL="0" indent="0">
              <a:buNone/>
            </a:pPr>
            <a:r>
              <a:rPr lang="en-US"/>
              <a:t>Driving trends:</a:t>
            </a:r>
          </a:p>
          <a:p>
            <a:pPr marL="400050" lvl="1"/>
            <a:r>
              <a:rPr lang="en-US">
                <a:solidFill>
                  <a:srgbClr val="0070C0"/>
                </a:solidFill>
              </a:rPr>
              <a:t>Users want higher-level macro-tasks</a:t>
            </a:r>
          </a:p>
          <a:p>
            <a:pPr marL="628650" lvl="2" indent="0">
              <a:buNone/>
            </a:pPr>
            <a:r>
              <a:rPr lang="en-US">
                <a:sym typeface="Wingdings" panose="05000000000000000000" pitchFamily="2" charset="2"/>
              </a:rPr>
              <a:t> </a:t>
            </a:r>
            <a:r>
              <a:rPr lang="en-US" i="1"/>
              <a:t>Many stakeholders</a:t>
            </a:r>
            <a:r>
              <a:rPr lang="en-US"/>
              <a:t> must coordinate</a:t>
            </a:r>
          </a:p>
          <a:p>
            <a:pPr marL="400050" lvl="1"/>
            <a:r>
              <a:rPr lang="en-US">
                <a:solidFill>
                  <a:srgbClr val="0070C0"/>
                </a:solidFill>
              </a:rPr>
              <a:t>Monolithic LLMs challenge separation of concerns and have fundamental limits</a:t>
            </a:r>
          </a:p>
          <a:p>
            <a:pPr marL="971550" lvl="2" indent="-342900">
              <a:buFont typeface="Wingdings" panose="05000000000000000000" pitchFamily="2" charset="2"/>
              <a:buChar char="à"/>
            </a:pPr>
            <a:r>
              <a:rPr lang="en-US">
                <a:sym typeface="Wingdings" panose="05000000000000000000" pitchFamily="2" charset="2"/>
              </a:rPr>
              <a:t>Weakest stakeholder breaks security, safety, and other RAI concerns</a:t>
            </a:r>
          </a:p>
          <a:p>
            <a:pPr marL="971550" lvl="2" indent="-342900">
              <a:buFont typeface="Wingdings" panose="05000000000000000000" pitchFamily="2" charset="2"/>
              <a:buChar char="à"/>
            </a:pPr>
            <a:r>
              <a:rPr lang="en-US"/>
              <a:t>We have to design for AI failures</a:t>
            </a:r>
          </a:p>
          <a:p>
            <a:pPr marL="400050" lvl="1"/>
            <a:r>
              <a:rPr lang="en-US">
                <a:solidFill>
                  <a:srgbClr val="0070C0"/>
                </a:solidFill>
              </a:rPr>
              <a:t>Limited by GPU performance and avail.</a:t>
            </a:r>
          </a:p>
          <a:p>
            <a:pPr marL="628650" lvl="2" indent="0">
              <a:buNone/>
            </a:pPr>
            <a:r>
              <a:rPr lang="en-US">
                <a:sym typeface="Wingdings" panose="05000000000000000000" pitchFamily="2" charset="2"/>
              </a:rPr>
              <a:t> Co-design and optimization across stack</a:t>
            </a:r>
            <a:endParaRPr lang="en-US"/>
          </a:p>
        </p:txBody>
      </p:sp>
      <p:sp>
        <p:nvSpPr>
          <p:cNvPr id="4" name="Rectangle 19">
            <a:extLst>
              <a:ext uri="{FF2B5EF4-FFF2-40B4-BE49-F238E27FC236}">
                <a16:creationId xmlns:a16="http://schemas.microsoft.com/office/drawing/2014/main" id="{D09EE567-06EB-86D8-0AAB-8B7022488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Canvas 311748861">
            <a:extLst>
              <a:ext uri="{FF2B5EF4-FFF2-40B4-BE49-F238E27FC236}">
                <a16:creationId xmlns:a16="http://schemas.microsoft.com/office/drawing/2014/main" id="{76F08702-8AF9-B149-C44E-8119DE8F21E8}"/>
              </a:ext>
            </a:extLst>
          </p:cNvPr>
          <p:cNvGrpSpPr/>
          <p:nvPr/>
        </p:nvGrpSpPr>
        <p:grpSpPr>
          <a:xfrm>
            <a:off x="6414637" y="1825624"/>
            <a:ext cx="5726709" cy="4879975"/>
            <a:chOff x="947029" y="378847"/>
            <a:chExt cx="4868483" cy="3658425"/>
          </a:xfrm>
        </p:grpSpPr>
        <p:sp>
          <p:nvSpPr>
            <p:cNvPr id="7" name="Cloud 6">
              <a:extLst>
                <a:ext uri="{FF2B5EF4-FFF2-40B4-BE49-F238E27FC236}">
                  <a16:creationId xmlns:a16="http://schemas.microsoft.com/office/drawing/2014/main" id="{94087FD5-8BBA-134A-B47C-35862527E2FC}"/>
                </a:ext>
              </a:extLst>
            </p:cNvPr>
            <p:cNvSpPr/>
            <p:nvPr/>
          </p:nvSpPr>
          <p:spPr>
            <a:xfrm>
              <a:off x="1146680" y="2764274"/>
              <a:ext cx="4668832" cy="1272998"/>
            </a:xfrm>
            <a:prstGeom prst="clou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BE89AF59-E939-1111-EFC6-2501926BA11D}"/>
                </a:ext>
              </a:extLst>
            </p:cNvPr>
            <p:cNvSpPr/>
            <p:nvPr/>
          </p:nvSpPr>
          <p:spPr>
            <a:xfrm>
              <a:off x="947415" y="2323983"/>
              <a:ext cx="3214677" cy="64805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085850" marR="0" algn="ctr">
                <a:spcBef>
                  <a:spcPts val="0"/>
                </a:spcBef>
              </a:pPr>
              <a:r>
                <a:rPr lang="en-US" sz="1600" b="1" kern="100">
                  <a:effectLst/>
                  <a:ea typeface="Calibri" panose="020F0502020204030204" pitchFamily="34" charset="0"/>
                  <a:cs typeface="Arial" panose="020B0604020202020204" pitchFamily="34" charset="0"/>
                </a:rPr>
                <a:t>Core Guidance</a:t>
              </a:r>
              <a:endParaRPr lang="en-US" sz="1600" kern="100">
                <a:effectLst/>
                <a:ea typeface="Calibri" panose="020F0502020204030204" pitchFamily="34" charset="0"/>
                <a:cs typeface="Arial" panose="020B0604020202020204" pitchFamily="34" charset="0"/>
              </a:endParaRPr>
            </a:p>
            <a:p>
              <a:pPr marL="1085850" marR="0" algn="ctr">
                <a:spcBef>
                  <a:spcPts val="0"/>
                </a:spcBef>
              </a:pPr>
              <a:r>
                <a:rPr lang="en-US" sz="1600" i="1" kern="100">
                  <a:effectLst/>
                  <a:ea typeface="Calibri" panose="020F0502020204030204" pitchFamily="34" charset="0"/>
                  <a:cs typeface="Arial" panose="020B0604020202020204" pitchFamily="34" charset="0"/>
                </a:rPr>
                <a:t>Single </a:t>
              </a:r>
              <a:r>
                <a:rPr lang="en-US" sz="1600" i="1" kern="100">
                  <a:ea typeface="Calibri" panose="020F0502020204030204" pitchFamily="34" charset="0"/>
                  <a:cs typeface="Arial" panose="020B0604020202020204" pitchFamily="34" charset="0"/>
                </a:rPr>
                <a:t>prompt guided decoding</a:t>
              </a:r>
              <a:endParaRPr lang="en-US" sz="1600" kern="100">
                <a:effectLst/>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B6BAEBDD-C0B2-BDA3-6530-16F3650B0F11}"/>
                </a:ext>
              </a:extLst>
            </p:cNvPr>
            <p:cNvSpPr/>
            <p:nvPr/>
          </p:nvSpPr>
          <p:spPr>
            <a:xfrm>
              <a:off x="4489095" y="2729347"/>
              <a:ext cx="1214840" cy="96677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225"/>
                </a:spcAft>
              </a:pPr>
              <a:r>
                <a:rPr lang="en-US" sz="1600" b="1" kern="100">
                  <a:effectLst/>
                  <a:ea typeface="Calibri" panose="020F0502020204030204" pitchFamily="34" charset="0"/>
                  <a:cs typeface="Arial" panose="020B0604020202020204" pitchFamily="34" charset="0"/>
                </a:rPr>
                <a:t>Constraint providers </a:t>
              </a:r>
              <a:endParaRPr lang="en-US" sz="1600" kern="100">
                <a:effectLst/>
                <a:ea typeface="Calibri" panose="020F0502020204030204" pitchFamily="34" charset="0"/>
                <a:cs typeface="Arial" panose="020B0604020202020204" pitchFamily="34" charset="0"/>
              </a:endParaRPr>
            </a:p>
            <a:p>
              <a:pPr marL="0" marR="0" algn="ctr">
                <a:lnSpc>
                  <a:spcPct val="106000"/>
                </a:lnSpc>
                <a:spcBef>
                  <a:spcPts val="0"/>
                </a:spcBef>
                <a:spcAft>
                  <a:spcPts val="225"/>
                </a:spcAft>
              </a:pPr>
              <a:r>
                <a:rPr lang="en-US" sz="1600" i="1" kern="100">
                  <a:effectLst/>
                  <a:ea typeface="Calibri" panose="020F0502020204030204" pitchFamily="34" charset="0"/>
                  <a:cs typeface="Arial" panose="020B0604020202020204" pitchFamily="34" charset="0"/>
                </a:rPr>
                <a:t>Enforce hard and soft spec</a:t>
              </a:r>
              <a:endParaRPr lang="en-US" sz="1600" kern="100">
                <a:effectLst/>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530F482-BEE8-46F6-C6ED-0C3EB4687A11}"/>
                </a:ext>
              </a:extLst>
            </p:cNvPr>
            <p:cNvSpPr/>
            <p:nvPr/>
          </p:nvSpPr>
          <p:spPr>
            <a:xfrm>
              <a:off x="947416" y="1137195"/>
              <a:ext cx="3208412" cy="64220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pPr>
              <a:r>
                <a:rPr lang="en-US" sz="1600" b="1" kern="100" err="1">
                  <a:effectLst/>
                  <a:ea typeface="Calibri" panose="020F0502020204030204" pitchFamily="34" charset="0"/>
                  <a:cs typeface="Arial" panose="020B0604020202020204" pitchFamily="34" charset="0"/>
                </a:rPr>
                <a:t>CoArch</a:t>
              </a:r>
              <a:br>
                <a:rPr lang="en-US" sz="1600" b="1" kern="100">
                  <a:effectLst/>
                  <a:ea typeface="Calibri" panose="020F0502020204030204" pitchFamily="34" charset="0"/>
                  <a:cs typeface="Arial" panose="020B0604020202020204" pitchFamily="34" charset="0"/>
                </a:rPr>
              </a:br>
              <a:r>
                <a:rPr lang="en-US" sz="1600" i="1" kern="100">
                  <a:effectLst/>
                  <a:ea typeface="Calibri" panose="020F0502020204030204" pitchFamily="34" charset="0"/>
                  <a:cs typeface="Arial" panose="020B0604020202020204" pitchFamily="34" charset="0"/>
                </a:rPr>
                <a:t>Consistency and synchronization </a:t>
              </a:r>
              <a:br>
                <a:rPr lang="en-US" sz="1600" i="1" kern="100">
                  <a:effectLst/>
                  <a:ea typeface="Calibri" panose="020F0502020204030204" pitchFamily="34" charset="0"/>
                  <a:cs typeface="Arial" panose="020B0604020202020204" pitchFamily="34" charset="0"/>
                </a:rPr>
              </a:br>
              <a:r>
                <a:rPr lang="en-US" sz="1600" i="1" kern="100">
                  <a:effectLst/>
                  <a:ea typeface="Calibri" panose="020F0502020204030204" pitchFamily="34" charset="0"/>
                  <a:cs typeface="Arial" panose="020B0604020202020204" pitchFamily="34" charset="0"/>
                </a:rPr>
                <a:t>across macro-tasks w/ many prompts</a:t>
              </a:r>
              <a:endParaRPr lang="en-US" sz="1600" kern="100">
                <a:effectLst/>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DD020F6-E0B1-05AC-3552-349C28EE241D}"/>
                </a:ext>
              </a:extLst>
            </p:cNvPr>
            <p:cNvSpPr/>
            <p:nvPr/>
          </p:nvSpPr>
          <p:spPr>
            <a:xfrm>
              <a:off x="4494138" y="1131560"/>
              <a:ext cx="1209794" cy="146226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225"/>
                </a:spcAft>
              </a:pPr>
              <a:r>
                <a:rPr lang="en-US" sz="1600" b="1" kern="100">
                  <a:effectLst/>
                  <a:ea typeface="Calibri" panose="020F0502020204030204" pitchFamily="34" charset="0"/>
                  <a:cs typeface="Arial" panose="020B0604020202020204" pitchFamily="34" charset="0"/>
                </a:rPr>
                <a:t>Libraries</a:t>
              </a:r>
              <a:r>
                <a:rPr lang="en-US" sz="1600" kern="100">
                  <a:effectLst/>
                  <a:ea typeface="Calibri" panose="020F0502020204030204" pitchFamily="34" charset="0"/>
                  <a:cs typeface="Arial" panose="020B0604020202020204" pitchFamily="34" charset="0"/>
                </a:rPr>
                <a:t>:</a:t>
              </a:r>
            </a:p>
            <a:p>
              <a:pPr marL="0" marR="0" algn="ctr">
                <a:lnSpc>
                  <a:spcPct val="106000"/>
                </a:lnSpc>
                <a:spcBef>
                  <a:spcPts val="0"/>
                </a:spcBef>
                <a:spcAft>
                  <a:spcPts val="225"/>
                </a:spcAft>
              </a:pPr>
              <a:r>
                <a:rPr lang="en-US" sz="1600" kern="100" err="1">
                  <a:effectLst/>
                  <a:ea typeface="Calibri" panose="020F0502020204030204" pitchFamily="34" charset="0"/>
                  <a:cs typeface="Arial" panose="020B0604020202020204" pitchFamily="34" charset="0"/>
                </a:rPr>
                <a:t>Numerics</a:t>
              </a:r>
              <a:r>
                <a:rPr lang="en-US" sz="1600" kern="100">
                  <a:ea typeface="Calibri" panose="020F0502020204030204" pitchFamily="34" charset="0"/>
                  <a:cs typeface="Arial" panose="020B0604020202020204" pitchFamily="34" charset="0"/>
                </a:rPr>
                <a:t>, …</a:t>
              </a:r>
              <a:endParaRPr lang="en-US" sz="1600" kern="100">
                <a:effectLst/>
                <a:ea typeface="Calibri" panose="020F050202020403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7D08BF2-D959-6011-62AF-A68F0262ABA4}"/>
                </a:ext>
              </a:extLst>
            </p:cNvPr>
            <p:cNvSpPr/>
            <p:nvPr/>
          </p:nvSpPr>
          <p:spPr>
            <a:xfrm>
              <a:off x="949678" y="2965694"/>
              <a:ext cx="3210675" cy="73089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143000" marR="0" algn="ctr">
                <a:spcBef>
                  <a:spcPts val="0"/>
                </a:spcBef>
              </a:pPr>
              <a:r>
                <a:rPr lang="en-US" sz="1600" b="1" kern="100">
                  <a:effectLst/>
                  <a:ea typeface="Calibri" panose="020F0502020204030204" pitchFamily="34" charset="0"/>
                  <a:cs typeface="Arial" panose="020B0604020202020204" pitchFamily="34" charset="0"/>
                </a:rPr>
                <a:t>Cloud Guidance </a:t>
              </a:r>
              <a:endParaRPr lang="en-US" sz="1600" kern="100">
                <a:effectLst/>
                <a:ea typeface="Calibri" panose="020F0502020204030204" pitchFamily="34" charset="0"/>
                <a:cs typeface="Arial" panose="020B0604020202020204" pitchFamily="34" charset="0"/>
              </a:endParaRPr>
            </a:p>
            <a:p>
              <a:pPr marL="1143000" marR="0" algn="ctr">
                <a:spcBef>
                  <a:spcPts val="0"/>
                </a:spcBef>
              </a:pPr>
              <a:r>
                <a:rPr lang="en-US" sz="1600" i="1" kern="100">
                  <a:effectLst/>
                  <a:ea typeface="Calibri" panose="020F0502020204030204" pitchFamily="34" charset="0"/>
                  <a:cs typeface="Arial" panose="020B0604020202020204" pitchFamily="34" charset="0"/>
                </a:rPr>
                <a:t>Secure execution and </a:t>
              </a:r>
              <a:br>
                <a:rPr lang="en-US" sz="1600" i="1" kern="100">
                  <a:effectLst/>
                  <a:ea typeface="Calibri" panose="020F0502020204030204" pitchFamily="34" charset="0"/>
                  <a:cs typeface="Arial" panose="020B0604020202020204" pitchFamily="34" charset="0"/>
                </a:rPr>
              </a:br>
              <a:r>
                <a:rPr lang="en-US" sz="1600" i="1" kern="100">
                  <a:effectLst/>
                  <a:ea typeface="Calibri" panose="020F0502020204030204" pitchFamily="34" charset="0"/>
                  <a:cs typeface="Arial" panose="020B0604020202020204" pitchFamily="34" charset="0"/>
                </a:rPr>
                <a:t>low-level acceleration</a:t>
              </a:r>
              <a:endParaRPr lang="en-US" sz="1600" kern="100">
                <a:effectLst/>
                <a:ea typeface="Calibri" panose="020F050202020403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83281025-C6E8-ACCE-AE79-A6A77D84FDAA}"/>
                </a:ext>
              </a:extLst>
            </p:cNvPr>
            <p:cNvCxnSpPr>
              <a:cxnSpLocks/>
            </p:cNvCxnSpPr>
            <p:nvPr/>
          </p:nvCxnSpPr>
          <p:spPr>
            <a:xfrm>
              <a:off x="4135206" y="2517413"/>
              <a:ext cx="34662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091D77-66D0-3C80-93D3-808BD41E4E2B}"/>
                </a:ext>
              </a:extLst>
            </p:cNvPr>
            <p:cNvCxnSpPr>
              <a:cxnSpLocks/>
            </p:cNvCxnSpPr>
            <p:nvPr/>
          </p:nvCxnSpPr>
          <p:spPr>
            <a:xfrm>
              <a:off x="4145194" y="2965694"/>
              <a:ext cx="348944" cy="63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A93C23C-4BBB-5E8D-A5C0-AFD3B444C9FE}"/>
                </a:ext>
              </a:extLst>
            </p:cNvPr>
            <p:cNvSpPr/>
            <p:nvPr/>
          </p:nvSpPr>
          <p:spPr>
            <a:xfrm>
              <a:off x="947415" y="378847"/>
              <a:ext cx="4584566" cy="5916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225"/>
                </a:spcAft>
              </a:pPr>
              <a:r>
                <a:rPr lang="en-US" sz="1600" b="1" kern="100">
                  <a:solidFill>
                    <a:schemeClr val="bg2">
                      <a:lumMod val="75000"/>
                    </a:schemeClr>
                  </a:solidFill>
                  <a:effectLst/>
                  <a:ea typeface="Calibri" panose="020F0502020204030204" pitchFamily="34" charset="0"/>
                  <a:cs typeface="Arial" panose="020B0604020202020204" pitchFamily="34" charset="0"/>
                </a:rPr>
                <a:t>Secure, Safe, and Responsible LLM apps</a:t>
              </a:r>
              <a:br>
                <a:rPr lang="en-US" sz="1600" b="1" kern="100">
                  <a:solidFill>
                    <a:schemeClr val="bg2">
                      <a:lumMod val="75000"/>
                    </a:schemeClr>
                  </a:solidFill>
                  <a:effectLst/>
                  <a:ea typeface="Calibri" panose="020F0502020204030204" pitchFamily="34" charset="0"/>
                  <a:cs typeface="Arial" panose="020B0604020202020204" pitchFamily="34" charset="0"/>
                </a:rPr>
              </a:br>
              <a:r>
                <a:rPr lang="en-US" sz="1600" i="1" kern="100">
                  <a:solidFill>
                    <a:schemeClr val="bg2">
                      <a:lumMod val="75000"/>
                    </a:schemeClr>
                  </a:solidFill>
                  <a:ea typeface="Calibri" panose="020F0502020204030204" pitchFamily="34" charset="0"/>
                  <a:cs typeface="Arial" panose="020B0604020202020204" pitchFamily="34" charset="0"/>
                </a:rPr>
                <a:t>Im</a:t>
              </a:r>
              <a:r>
                <a:rPr lang="en-US" sz="1600" i="1" kern="100">
                  <a:solidFill>
                    <a:schemeClr val="bg2">
                      <a:lumMod val="75000"/>
                    </a:schemeClr>
                  </a:solidFill>
                  <a:effectLst/>
                  <a:ea typeface="Calibri" panose="020F0502020204030204" pitchFamily="34" charset="0"/>
                  <a:cs typeface="Arial" panose="020B0604020202020204" pitchFamily="34" charset="0"/>
                </a:rPr>
                <a:t>prove benchmarks and online metrics</a:t>
              </a:r>
              <a:endParaRPr lang="en-US" sz="1600" kern="100">
                <a:solidFill>
                  <a:schemeClr val="bg2">
                    <a:lumMod val="75000"/>
                  </a:schemeClr>
                </a:solidFill>
                <a:effectLst/>
                <a:ea typeface="Calibri" panose="020F050202020403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0E22FBE2-E2EA-C29D-70F6-B97438E8A94B}"/>
                </a:ext>
              </a:extLst>
            </p:cNvPr>
            <p:cNvCxnSpPr/>
            <p:nvPr/>
          </p:nvCxnSpPr>
          <p:spPr>
            <a:xfrm>
              <a:off x="2630584" y="986366"/>
              <a:ext cx="0" cy="150752"/>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2CB1A5C-94F6-D2AE-306A-925C0AC16B9F}"/>
                </a:ext>
              </a:extLst>
            </p:cNvPr>
            <p:cNvSpPr/>
            <p:nvPr/>
          </p:nvSpPr>
          <p:spPr>
            <a:xfrm>
              <a:off x="947416" y="2517413"/>
              <a:ext cx="1040532" cy="44828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225"/>
                </a:spcAft>
              </a:pPr>
              <a:r>
                <a:rPr lang="en-US" sz="1600" b="1" kern="100">
                  <a:solidFill>
                    <a:schemeClr val="bg2">
                      <a:lumMod val="75000"/>
                    </a:schemeClr>
                  </a:solidFill>
                  <a:effectLst/>
                  <a:ea typeface="Calibri" panose="020F0502020204030204" pitchFamily="34" charset="0"/>
                  <a:cs typeface="Arial" panose="020B0604020202020204" pitchFamily="34" charset="0"/>
                </a:rPr>
                <a:t>On-device LLMs</a:t>
              </a:r>
              <a:endParaRPr lang="en-US" sz="1600" kern="100">
                <a:solidFill>
                  <a:schemeClr val="bg2">
                    <a:lumMod val="75000"/>
                  </a:schemeClr>
                </a:solidFill>
                <a:effectLst/>
                <a:ea typeface="Calibri" panose="020F050202020403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9FC0765-37C6-CE2C-9A68-6A39F436E59C}"/>
                </a:ext>
              </a:extLst>
            </p:cNvPr>
            <p:cNvSpPr/>
            <p:nvPr/>
          </p:nvSpPr>
          <p:spPr>
            <a:xfrm>
              <a:off x="947029" y="3241365"/>
              <a:ext cx="1040532" cy="45475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5000"/>
                </a:lnSpc>
                <a:spcBef>
                  <a:spcPts val="0"/>
                </a:spcBef>
                <a:spcAft>
                  <a:spcPts val="225"/>
                </a:spcAft>
              </a:pPr>
              <a:r>
                <a:rPr lang="en-US" sz="1600" b="1" i="1" u="sng" strike="sngStrike" kern="100">
                  <a:solidFill>
                    <a:schemeClr val="bg2">
                      <a:lumMod val="75000"/>
                    </a:schemeClr>
                  </a:solidFill>
                  <a:effectLst/>
                  <a:ea typeface="Calibri" panose="020F0502020204030204" pitchFamily="34" charset="0"/>
                  <a:cs typeface="Arial" panose="020B0604020202020204" pitchFamily="34" charset="0"/>
                </a:rPr>
                <a:t>­</a:t>
              </a:r>
              <a:r>
                <a:rPr lang="en-US" sz="1600" b="1" kern="100">
                  <a:solidFill>
                    <a:schemeClr val="bg2">
                      <a:lumMod val="75000"/>
                    </a:schemeClr>
                  </a:solidFill>
                  <a:effectLst/>
                  <a:ea typeface="Calibri" panose="020F0502020204030204" pitchFamily="34" charset="0"/>
                  <a:cs typeface="Arial" panose="020B0604020202020204" pitchFamily="34" charset="0"/>
                </a:rPr>
                <a:t>Hosted LLMs</a:t>
              </a:r>
              <a:endParaRPr lang="en-US" sz="1600" kern="100">
                <a:solidFill>
                  <a:schemeClr val="bg2">
                    <a:lumMod val="75000"/>
                  </a:schemeClr>
                </a:solidFill>
                <a:effectLst/>
                <a:ea typeface="Calibri" panose="020F050202020403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69A3BE0-3105-2FBF-EF5A-0F7444E042C1}"/>
                </a:ext>
              </a:extLst>
            </p:cNvPr>
            <p:cNvSpPr/>
            <p:nvPr/>
          </p:nvSpPr>
          <p:spPr>
            <a:xfrm>
              <a:off x="947415" y="1766326"/>
              <a:ext cx="3208412" cy="57876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pPr>
              <a:r>
                <a:rPr lang="en-US" sz="1600" b="1" i="1" kern="100">
                  <a:solidFill>
                    <a:srgbClr val="A5A5A5"/>
                  </a:solidFill>
                  <a:effectLst/>
                  <a:ea typeface="Calibri" panose="020F0502020204030204" pitchFamily="34" charset="0"/>
                  <a:cs typeface="Arial" panose="020B0604020202020204" pitchFamily="34" charset="0"/>
                </a:rPr>
                <a:t>Orchestrators and Agents</a:t>
              </a:r>
              <a:endParaRPr lang="en-US" sz="1600" kern="100">
                <a:effectLst/>
                <a:ea typeface="Calibri" panose="020F0502020204030204" pitchFamily="34" charset="0"/>
                <a:cs typeface="Arial" panose="020B0604020202020204" pitchFamily="34" charset="0"/>
              </a:endParaRPr>
            </a:p>
            <a:p>
              <a:pPr marL="0" marR="0" algn="ctr">
                <a:spcBef>
                  <a:spcPts val="0"/>
                </a:spcBef>
              </a:pPr>
              <a:r>
                <a:rPr lang="en-US" sz="1600" i="1" kern="100">
                  <a:solidFill>
                    <a:srgbClr val="A5A5A5"/>
                  </a:solidFill>
                  <a:effectLst/>
                  <a:ea typeface="Calibri" panose="020F0502020204030204" pitchFamily="34" charset="0"/>
                  <a:cs typeface="Arial" panose="020B0604020202020204" pitchFamily="34" charset="0"/>
                </a:rPr>
                <a:t>Semantic Kernel, </a:t>
              </a:r>
              <a:r>
                <a:rPr lang="en-US" sz="1600" i="1" kern="100" err="1">
                  <a:solidFill>
                    <a:srgbClr val="A5A5A5"/>
                  </a:solidFill>
                  <a:effectLst/>
                  <a:ea typeface="Calibri" panose="020F0502020204030204" pitchFamily="34" charset="0"/>
                  <a:cs typeface="Arial" panose="020B0604020202020204" pitchFamily="34" charset="0"/>
                </a:rPr>
                <a:t>Langchain</a:t>
              </a:r>
              <a:r>
                <a:rPr lang="en-US" sz="1600" i="1" kern="100">
                  <a:solidFill>
                    <a:srgbClr val="A5A5A5"/>
                  </a:solidFill>
                  <a:effectLst/>
                  <a:ea typeface="Calibri" panose="020F0502020204030204" pitchFamily="34" charset="0"/>
                  <a:cs typeface="Arial" panose="020B0604020202020204" pitchFamily="34" charset="0"/>
                </a:rPr>
                <a:t>, </a:t>
              </a:r>
              <a:r>
                <a:rPr lang="en-US" sz="1600" i="1" kern="100" err="1">
                  <a:solidFill>
                    <a:srgbClr val="A5A5A5"/>
                  </a:solidFill>
                  <a:effectLst/>
                  <a:ea typeface="Calibri" panose="020F0502020204030204" pitchFamily="34" charset="0"/>
                  <a:cs typeface="Arial" panose="020B0604020202020204" pitchFamily="34" charset="0"/>
                </a:rPr>
                <a:t>MetaGPT</a:t>
              </a:r>
              <a:r>
                <a:rPr lang="en-US" sz="1600" i="1" kern="100">
                  <a:solidFill>
                    <a:srgbClr val="A5A5A5"/>
                  </a:solidFill>
                  <a:effectLst/>
                  <a:ea typeface="Calibri" panose="020F0502020204030204" pitchFamily="34" charset="0"/>
                  <a:cs typeface="Arial" panose="020B0604020202020204" pitchFamily="34" charset="0"/>
                </a:rPr>
                <a:t>, …</a:t>
              </a:r>
              <a:endParaRPr lang="en-US" sz="1600" kern="100">
                <a:effectLst/>
                <a:ea typeface="Calibri" panose="020F050202020403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0F1DFEE1-04C4-3772-2B67-72E5F94EC3F0}"/>
                </a:ext>
              </a:extLst>
            </p:cNvPr>
            <p:cNvCxnSpPr>
              <a:cxnSpLocks/>
              <a:stCxn id="10" idx="3"/>
            </p:cNvCxnSpPr>
            <p:nvPr/>
          </p:nvCxnSpPr>
          <p:spPr>
            <a:xfrm>
              <a:off x="4155828" y="1458297"/>
              <a:ext cx="338310" cy="525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257DB5-5202-D820-CE33-8374BC4A49F4}"/>
                </a:ext>
              </a:extLst>
            </p:cNvPr>
            <p:cNvCxnSpPr>
              <a:cxnSpLocks/>
              <a:stCxn id="20" idx="3"/>
            </p:cNvCxnSpPr>
            <p:nvPr/>
          </p:nvCxnSpPr>
          <p:spPr>
            <a:xfrm flipV="1">
              <a:off x="4155827" y="2051407"/>
              <a:ext cx="333268" cy="43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318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F00-33A5-55E2-2741-13CE421D691D}"/>
              </a:ext>
            </a:extLst>
          </p:cNvPr>
          <p:cNvSpPr>
            <a:spLocks noGrp="1"/>
          </p:cNvSpPr>
          <p:nvPr>
            <p:ph type="title"/>
          </p:nvPr>
        </p:nvSpPr>
        <p:spPr/>
        <p:txBody>
          <a:bodyPr>
            <a:normAutofit/>
          </a:bodyPr>
          <a:lstStyle/>
          <a:p>
            <a:r>
              <a:rPr lang="en-US" sz="4000"/>
              <a:t>Complex Artifacts Require Complex Processes</a:t>
            </a:r>
          </a:p>
        </p:txBody>
      </p:sp>
      <p:sp>
        <p:nvSpPr>
          <p:cNvPr id="4" name="Rectangle 3">
            <a:extLst>
              <a:ext uri="{FF2B5EF4-FFF2-40B4-BE49-F238E27FC236}">
                <a16:creationId xmlns:a16="http://schemas.microsoft.com/office/drawing/2014/main" id="{7A11751B-B160-D0F0-E5DA-705EFCCA5CDB}"/>
              </a:ext>
            </a:extLst>
          </p:cNvPr>
          <p:cNvSpPr/>
          <p:nvPr/>
        </p:nvSpPr>
        <p:spPr>
          <a:xfrm>
            <a:off x="1113272" y="2587333"/>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sort</a:t>
            </a:r>
          </a:p>
        </p:txBody>
      </p:sp>
      <p:sp>
        <p:nvSpPr>
          <p:cNvPr id="5" name="Rectangle 4">
            <a:extLst>
              <a:ext uri="{FF2B5EF4-FFF2-40B4-BE49-F238E27FC236}">
                <a16:creationId xmlns:a16="http://schemas.microsoft.com/office/drawing/2014/main" id="{8938CDC5-71FF-FCA8-6AEB-530DEC60D742}"/>
              </a:ext>
            </a:extLst>
          </p:cNvPr>
          <p:cNvSpPr/>
          <p:nvPr/>
        </p:nvSpPr>
        <p:spPr>
          <a:xfrm>
            <a:off x="1113272" y="3277576"/>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err="1"/>
              <a:t>uniq</a:t>
            </a:r>
            <a:endParaRPr lang="en-US" sz="1400"/>
          </a:p>
        </p:txBody>
      </p:sp>
      <p:sp>
        <p:nvSpPr>
          <p:cNvPr id="6" name="Rectangle 5">
            <a:extLst>
              <a:ext uri="{FF2B5EF4-FFF2-40B4-BE49-F238E27FC236}">
                <a16:creationId xmlns:a16="http://schemas.microsoft.com/office/drawing/2014/main" id="{69AEC444-93DA-55F9-4F11-BC982D9305B9}"/>
              </a:ext>
            </a:extLst>
          </p:cNvPr>
          <p:cNvSpPr/>
          <p:nvPr/>
        </p:nvSpPr>
        <p:spPr>
          <a:xfrm>
            <a:off x="1113272" y="3949243"/>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err="1"/>
              <a:t>wc</a:t>
            </a:r>
            <a:endParaRPr lang="en-US" sz="1400"/>
          </a:p>
        </p:txBody>
      </p:sp>
      <p:sp>
        <p:nvSpPr>
          <p:cNvPr id="7" name="TextBox 6">
            <a:extLst>
              <a:ext uri="{FF2B5EF4-FFF2-40B4-BE49-F238E27FC236}">
                <a16:creationId xmlns:a16="http://schemas.microsoft.com/office/drawing/2014/main" id="{27774B02-3693-3FC5-D3AD-FD9CB96C783B}"/>
              </a:ext>
            </a:extLst>
          </p:cNvPr>
          <p:cNvSpPr txBox="1"/>
          <p:nvPr/>
        </p:nvSpPr>
        <p:spPr>
          <a:xfrm>
            <a:off x="711941" y="5180587"/>
            <a:ext cx="1868588" cy="523220"/>
          </a:xfrm>
          <a:prstGeom prst="rect">
            <a:avLst/>
          </a:prstGeom>
          <a:noFill/>
        </p:spPr>
        <p:txBody>
          <a:bodyPr wrap="none" rtlCol="0">
            <a:spAutoFit/>
          </a:bodyPr>
          <a:lstStyle/>
          <a:p>
            <a:r>
              <a:rPr lang="en-US" sz="1400"/>
              <a:t>linear generation</a:t>
            </a:r>
            <a:br>
              <a:rPr lang="en-US" sz="1400"/>
            </a:br>
            <a:r>
              <a:rPr lang="en-US" sz="1400"/>
              <a:t>(pipes, chat sessions)</a:t>
            </a:r>
          </a:p>
        </p:txBody>
      </p:sp>
      <p:sp>
        <p:nvSpPr>
          <p:cNvPr id="11" name="TextBox 10">
            <a:extLst>
              <a:ext uri="{FF2B5EF4-FFF2-40B4-BE49-F238E27FC236}">
                <a16:creationId xmlns:a16="http://schemas.microsoft.com/office/drawing/2014/main" id="{55411498-1EF4-E54D-CB19-122A94AC5033}"/>
              </a:ext>
            </a:extLst>
          </p:cNvPr>
          <p:cNvSpPr txBox="1"/>
          <p:nvPr/>
        </p:nvSpPr>
        <p:spPr>
          <a:xfrm>
            <a:off x="800915" y="1926036"/>
            <a:ext cx="1578958" cy="307777"/>
          </a:xfrm>
          <a:prstGeom prst="rect">
            <a:avLst/>
          </a:prstGeom>
          <a:noFill/>
        </p:spPr>
        <p:txBody>
          <a:bodyPr wrap="none" rtlCol="0">
            <a:spAutoFit/>
          </a:bodyPr>
          <a:lstStyle/>
          <a:p>
            <a:r>
              <a:rPr lang="en-US" sz="1400"/>
              <a:t>Input file: </a:t>
            </a:r>
            <a:r>
              <a:rPr lang="en-US" sz="1400" err="1"/>
              <a:t>test.text</a:t>
            </a:r>
            <a:endParaRPr lang="en-US" sz="1400"/>
          </a:p>
        </p:txBody>
      </p:sp>
      <p:sp>
        <p:nvSpPr>
          <p:cNvPr id="12" name="TextBox 11">
            <a:extLst>
              <a:ext uri="{FF2B5EF4-FFF2-40B4-BE49-F238E27FC236}">
                <a16:creationId xmlns:a16="http://schemas.microsoft.com/office/drawing/2014/main" id="{03AA51C4-07B0-8CF9-B5E7-B8AF2BF02A41}"/>
              </a:ext>
            </a:extLst>
          </p:cNvPr>
          <p:cNvSpPr txBox="1"/>
          <p:nvPr/>
        </p:nvSpPr>
        <p:spPr>
          <a:xfrm>
            <a:off x="1082884" y="4508920"/>
            <a:ext cx="1015021" cy="307777"/>
          </a:xfrm>
          <a:prstGeom prst="rect">
            <a:avLst/>
          </a:prstGeom>
          <a:noFill/>
        </p:spPr>
        <p:txBody>
          <a:bodyPr wrap="none" rtlCol="0">
            <a:spAutoFit/>
          </a:bodyPr>
          <a:lstStyle/>
          <a:p>
            <a:r>
              <a:rPr lang="en-US" sz="1400"/>
              <a:t>Output: 55</a:t>
            </a:r>
          </a:p>
        </p:txBody>
      </p:sp>
      <p:sp>
        <p:nvSpPr>
          <p:cNvPr id="14" name="Rectangle 13">
            <a:extLst>
              <a:ext uri="{FF2B5EF4-FFF2-40B4-BE49-F238E27FC236}">
                <a16:creationId xmlns:a16="http://schemas.microsoft.com/office/drawing/2014/main" id="{D35CF74F-DB3E-0436-0E38-56AA3F153CA5}"/>
              </a:ext>
            </a:extLst>
          </p:cNvPr>
          <p:cNvSpPr/>
          <p:nvPr/>
        </p:nvSpPr>
        <p:spPr>
          <a:xfrm>
            <a:off x="3978995" y="4431961"/>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err="1"/>
              <a:t>ld</a:t>
            </a:r>
            <a:endParaRPr lang="en-US" sz="1400"/>
          </a:p>
        </p:txBody>
      </p:sp>
      <p:sp>
        <p:nvSpPr>
          <p:cNvPr id="16" name="TextBox 15">
            <a:extLst>
              <a:ext uri="{FF2B5EF4-FFF2-40B4-BE49-F238E27FC236}">
                <a16:creationId xmlns:a16="http://schemas.microsoft.com/office/drawing/2014/main" id="{92CADCE8-574F-4AA4-C16D-DE04B36002C2}"/>
              </a:ext>
            </a:extLst>
          </p:cNvPr>
          <p:cNvSpPr txBox="1"/>
          <p:nvPr/>
        </p:nvSpPr>
        <p:spPr>
          <a:xfrm>
            <a:off x="3889633" y="5226972"/>
            <a:ext cx="1963169" cy="523220"/>
          </a:xfrm>
          <a:prstGeom prst="rect">
            <a:avLst/>
          </a:prstGeom>
          <a:noFill/>
        </p:spPr>
        <p:txBody>
          <a:bodyPr wrap="square">
            <a:spAutoFit/>
          </a:bodyPr>
          <a:lstStyle/>
          <a:p>
            <a:r>
              <a:rPr lang="en-US" sz="1400"/>
              <a:t>tree hierarchies (</a:t>
            </a:r>
            <a:r>
              <a:rPr lang="en-US" sz="1400" err="1"/>
              <a:t>makefiles</a:t>
            </a:r>
            <a:r>
              <a:rPr lang="en-US" sz="1400"/>
              <a:t>)</a:t>
            </a:r>
          </a:p>
        </p:txBody>
      </p:sp>
      <p:sp>
        <p:nvSpPr>
          <p:cNvPr id="17" name="Rectangle 16">
            <a:extLst>
              <a:ext uri="{FF2B5EF4-FFF2-40B4-BE49-F238E27FC236}">
                <a16:creationId xmlns:a16="http://schemas.microsoft.com/office/drawing/2014/main" id="{DED74141-D4B5-A46E-76FF-ED7256C6E0BE}"/>
              </a:ext>
            </a:extLst>
          </p:cNvPr>
          <p:cNvSpPr/>
          <p:nvPr/>
        </p:nvSpPr>
        <p:spPr>
          <a:xfrm>
            <a:off x="3974877" y="3390517"/>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cc</a:t>
            </a:r>
          </a:p>
        </p:txBody>
      </p:sp>
      <p:sp>
        <p:nvSpPr>
          <p:cNvPr id="19" name="TextBox 18">
            <a:extLst>
              <a:ext uri="{FF2B5EF4-FFF2-40B4-BE49-F238E27FC236}">
                <a16:creationId xmlns:a16="http://schemas.microsoft.com/office/drawing/2014/main" id="{43A41C0A-4007-7F14-53C2-BEC5C0C06119}"/>
              </a:ext>
            </a:extLst>
          </p:cNvPr>
          <p:cNvSpPr txBox="1"/>
          <p:nvPr/>
        </p:nvSpPr>
        <p:spPr>
          <a:xfrm>
            <a:off x="4085451" y="1888754"/>
            <a:ext cx="715902" cy="307777"/>
          </a:xfrm>
          <a:prstGeom prst="rect">
            <a:avLst/>
          </a:prstGeom>
          <a:noFill/>
        </p:spPr>
        <p:txBody>
          <a:bodyPr wrap="square" rtlCol="0">
            <a:spAutoFit/>
          </a:bodyPr>
          <a:lstStyle/>
          <a:p>
            <a:r>
              <a:rPr lang="en-US" sz="1400" err="1"/>
              <a:t>stdio.h</a:t>
            </a:r>
            <a:endParaRPr lang="en-US" sz="1400"/>
          </a:p>
        </p:txBody>
      </p:sp>
      <p:sp>
        <p:nvSpPr>
          <p:cNvPr id="20" name="TextBox 19">
            <a:extLst>
              <a:ext uri="{FF2B5EF4-FFF2-40B4-BE49-F238E27FC236}">
                <a16:creationId xmlns:a16="http://schemas.microsoft.com/office/drawing/2014/main" id="{529221CA-0E44-B85E-F98B-EFC6DD1E6B3A}"/>
              </a:ext>
            </a:extLst>
          </p:cNvPr>
          <p:cNvSpPr txBox="1"/>
          <p:nvPr/>
        </p:nvSpPr>
        <p:spPr>
          <a:xfrm>
            <a:off x="3395532" y="2721986"/>
            <a:ext cx="421269" cy="307777"/>
          </a:xfrm>
          <a:prstGeom prst="rect">
            <a:avLst/>
          </a:prstGeom>
          <a:noFill/>
        </p:spPr>
        <p:txBody>
          <a:bodyPr wrap="none" rtlCol="0">
            <a:spAutoFit/>
          </a:bodyPr>
          <a:lstStyle/>
          <a:p>
            <a:r>
              <a:rPr lang="en-US" sz="1400" err="1"/>
              <a:t>a.c</a:t>
            </a:r>
            <a:endParaRPr lang="en-US" sz="1400"/>
          </a:p>
        </p:txBody>
      </p:sp>
      <p:sp>
        <p:nvSpPr>
          <p:cNvPr id="21" name="TextBox 20">
            <a:extLst>
              <a:ext uri="{FF2B5EF4-FFF2-40B4-BE49-F238E27FC236}">
                <a16:creationId xmlns:a16="http://schemas.microsoft.com/office/drawing/2014/main" id="{FAC69E16-63A0-E219-2FD2-B68C2687A744}"/>
              </a:ext>
            </a:extLst>
          </p:cNvPr>
          <p:cNvSpPr txBox="1"/>
          <p:nvPr/>
        </p:nvSpPr>
        <p:spPr>
          <a:xfrm>
            <a:off x="4241685" y="2744664"/>
            <a:ext cx="420628" cy="307777"/>
          </a:xfrm>
          <a:prstGeom prst="rect">
            <a:avLst/>
          </a:prstGeom>
          <a:noFill/>
        </p:spPr>
        <p:txBody>
          <a:bodyPr wrap="square" rtlCol="0">
            <a:spAutoFit/>
          </a:bodyPr>
          <a:lstStyle/>
          <a:p>
            <a:r>
              <a:rPr lang="en-US" sz="1400" err="1"/>
              <a:t>b.c</a:t>
            </a:r>
            <a:endParaRPr lang="en-US" sz="1400"/>
          </a:p>
        </p:txBody>
      </p:sp>
      <p:sp>
        <p:nvSpPr>
          <p:cNvPr id="22" name="TextBox 21">
            <a:extLst>
              <a:ext uri="{FF2B5EF4-FFF2-40B4-BE49-F238E27FC236}">
                <a16:creationId xmlns:a16="http://schemas.microsoft.com/office/drawing/2014/main" id="{8DD9E512-C7A6-843B-434F-4AAF2016DD34}"/>
              </a:ext>
            </a:extLst>
          </p:cNvPr>
          <p:cNvSpPr txBox="1"/>
          <p:nvPr/>
        </p:nvSpPr>
        <p:spPr>
          <a:xfrm>
            <a:off x="4959914" y="2721073"/>
            <a:ext cx="414216" cy="307777"/>
          </a:xfrm>
          <a:prstGeom prst="rect">
            <a:avLst/>
          </a:prstGeom>
          <a:noFill/>
        </p:spPr>
        <p:txBody>
          <a:bodyPr wrap="none" rtlCol="0">
            <a:spAutoFit/>
          </a:bodyPr>
          <a:lstStyle/>
          <a:p>
            <a:r>
              <a:rPr lang="en-US" sz="1400" err="1"/>
              <a:t>c.c</a:t>
            </a:r>
            <a:endParaRPr lang="en-US" sz="1400"/>
          </a:p>
        </p:txBody>
      </p:sp>
      <p:sp>
        <p:nvSpPr>
          <p:cNvPr id="27" name="TextBox 26">
            <a:extLst>
              <a:ext uri="{FF2B5EF4-FFF2-40B4-BE49-F238E27FC236}">
                <a16:creationId xmlns:a16="http://schemas.microsoft.com/office/drawing/2014/main" id="{056E11B0-CBC4-88F6-A8AE-7C328C679A5A}"/>
              </a:ext>
            </a:extLst>
          </p:cNvPr>
          <p:cNvSpPr txBox="1"/>
          <p:nvPr/>
        </p:nvSpPr>
        <p:spPr>
          <a:xfrm>
            <a:off x="4159612" y="4824237"/>
            <a:ext cx="584775" cy="307777"/>
          </a:xfrm>
          <a:prstGeom prst="rect">
            <a:avLst/>
          </a:prstGeom>
          <a:noFill/>
        </p:spPr>
        <p:txBody>
          <a:bodyPr wrap="square" rtlCol="0">
            <a:spAutoFit/>
          </a:bodyPr>
          <a:lstStyle/>
          <a:p>
            <a:r>
              <a:rPr lang="en-US" sz="1400" err="1"/>
              <a:t>a.out</a:t>
            </a:r>
            <a:endParaRPr lang="en-US" sz="1400"/>
          </a:p>
        </p:txBody>
      </p:sp>
      <p:sp>
        <p:nvSpPr>
          <p:cNvPr id="28" name="Rectangle 27">
            <a:extLst>
              <a:ext uri="{FF2B5EF4-FFF2-40B4-BE49-F238E27FC236}">
                <a16:creationId xmlns:a16="http://schemas.microsoft.com/office/drawing/2014/main" id="{F6B04889-1F3A-4A27-7902-CEFD4BAC8DA6}"/>
              </a:ext>
            </a:extLst>
          </p:cNvPr>
          <p:cNvSpPr/>
          <p:nvPr/>
        </p:nvSpPr>
        <p:spPr>
          <a:xfrm>
            <a:off x="8180930" y="3016645"/>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err="1"/>
              <a:t>src</a:t>
            </a:r>
            <a:endParaRPr lang="en-US" sz="1400"/>
          </a:p>
        </p:txBody>
      </p:sp>
      <p:sp>
        <p:nvSpPr>
          <p:cNvPr id="30" name="TextBox 29">
            <a:extLst>
              <a:ext uri="{FF2B5EF4-FFF2-40B4-BE49-F238E27FC236}">
                <a16:creationId xmlns:a16="http://schemas.microsoft.com/office/drawing/2014/main" id="{45B9ECED-4C8E-4E8E-354E-8918BB9A0C80}"/>
              </a:ext>
            </a:extLst>
          </p:cNvPr>
          <p:cNvSpPr txBox="1"/>
          <p:nvPr/>
        </p:nvSpPr>
        <p:spPr>
          <a:xfrm>
            <a:off x="9472550" y="1588297"/>
            <a:ext cx="2380692" cy="954107"/>
          </a:xfrm>
          <a:prstGeom prst="rect">
            <a:avLst/>
          </a:prstGeom>
          <a:noFill/>
        </p:spPr>
        <p:txBody>
          <a:bodyPr wrap="square">
            <a:spAutoFit/>
          </a:bodyPr>
          <a:lstStyle/>
          <a:p>
            <a:r>
              <a:rPr lang="en-US" sz="1400"/>
              <a:t>modern software repositories require</a:t>
            </a:r>
            <a:br>
              <a:rPr lang="en-US" sz="1400"/>
            </a:br>
            <a:r>
              <a:rPr lang="en-US" sz="1400"/>
              <a:t>complex processes and dependence hierarchies</a:t>
            </a:r>
          </a:p>
        </p:txBody>
      </p:sp>
      <p:sp>
        <p:nvSpPr>
          <p:cNvPr id="31" name="Rectangle 30">
            <a:extLst>
              <a:ext uri="{FF2B5EF4-FFF2-40B4-BE49-F238E27FC236}">
                <a16:creationId xmlns:a16="http://schemas.microsoft.com/office/drawing/2014/main" id="{E4EFFC20-380C-240F-8CAA-AFBB5529718C}"/>
              </a:ext>
            </a:extLst>
          </p:cNvPr>
          <p:cNvSpPr/>
          <p:nvPr/>
        </p:nvSpPr>
        <p:spPr>
          <a:xfrm>
            <a:off x="8758202" y="3623724"/>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tests</a:t>
            </a:r>
          </a:p>
        </p:txBody>
      </p:sp>
      <p:sp>
        <p:nvSpPr>
          <p:cNvPr id="32" name="Rectangle 31">
            <a:extLst>
              <a:ext uri="{FF2B5EF4-FFF2-40B4-BE49-F238E27FC236}">
                <a16:creationId xmlns:a16="http://schemas.microsoft.com/office/drawing/2014/main" id="{F62EA2FD-51C1-7653-3D70-1297F74B8111}"/>
              </a:ext>
            </a:extLst>
          </p:cNvPr>
          <p:cNvSpPr/>
          <p:nvPr/>
        </p:nvSpPr>
        <p:spPr>
          <a:xfrm>
            <a:off x="9401946" y="3016644"/>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modules</a:t>
            </a:r>
          </a:p>
        </p:txBody>
      </p:sp>
      <p:sp>
        <p:nvSpPr>
          <p:cNvPr id="40" name="Rectangle 39">
            <a:extLst>
              <a:ext uri="{FF2B5EF4-FFF2-40B4-BE49-F238E27FC236}">
                <a16:creationId xmlns:a16="http://schemas.microsoft.com/office/drawing/2014/main" id="{9A2CA121-D45F-5CC7-60FB-868450B332F3}"/>
              </a:ext>
            </a:extLst>
          </p:cNvPr>
          <p:cNvSpPr/>
          <p:nvPr/>
        </p:nvSpPr>
        <p:spPr>
          <a:xfrm>
            <a:off x="8180930" y="2079927"/>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root</a:t>
            </a:r>
          </a:p>
        </p:txBody>
      </p:sp>
      <p:sp>
        <p:nvSpPr>
          <p:cNvPr id="42" name="Rectangle 41">
            <a:extLst>
              <a:ext uri="{FF2B5EF4-FFF2-40B4-BE49-F238E27FC236}">
                <a16:creationId xmlns:a16="http://schemas.microsoft.com/office/drawing/2014/main" id="{7ADBE5F8-B1FC-2EC4-1409-2A156FF6456B}"/>
              </a:ext>
            </a:extLst>
          </p:cNvPr>
          <p:cNvSpPr/>
          <p:nvPr/>
        </p:nvSpPr>
        <p:spPr>
          <a:xfrm>
            <a:off x="7016408" y="3016644"/>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docs</a:t>
            </a:r>
          </a:p>
        </p:txBody>
      </p:sp>
      <p:cxnSp>
        <p:nvCxnSpPr>
          <p:cNvPr id="44" name="Straight Connector 43">
            <a:extLst>
              <a:ext uri="{FF2B5EF4-FFF2-40B4-BE49-F238E27FC236}">
                <a16:creationId xmlns:a16="http://schemas.microsoft.com/office/drawing/2014/main" id="{95FD2E8C-900D-88A1-DA9C-337A07F3092A}"/>
              </a:ext>
            </a:extLst>
          </p:cNvPr>
          <p:cNvCxnSpPr>
            <a:cxnSpLocks/>
            <a:stCxn id="40" idx="2"/>
            <a:endCxn id="42" idx="0"/>
          </p:cNvCxnSpPr>
          <p:nvPr/>
        </p:nvCxnSpPr>
        <p:spPr>
          <a:xfrm flipH="1">
            <a:off x="7493530" y="2313134"/>
            <a:ext cx="1164522" cy="703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50CAFD9-836D-8F85-CCDC-584EB3512CF3}"/>
              </a:ext>
            </a:extLst>
          </p:cNvPr>
          <p:cNvCxnSpPr>
            <a:cxnSpLocks/>
            <a:stCxn id="40" idx="2"/>
            <a:endCxn id="28" idx="0"/>
          </p:cNvCxnSpPr>
          <p:nvPr/>
        </p:nvCxnSpPr>
        <p:spPr>
          <a:xfrm>
            <a:off x="8658052" y="2313134"/>
            <a:ext cx="0" cy="7035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951B6AC-4937-15B5-D4C3-29ADB9B0BAE0}"/>
              </a:ext>
            </a:extLst>
          </p:cNvPr>
          <p:cNvCxnSpPr>
            <a:cxnSpLocks/>
            <a:stCxn id="40" idx="2"/>
            <a:endCxn id="32" idx="0"/>
          </p:cNvCxnSpPr>
          <p:nvPr/>
        </p:nvCxnSpPr>
        <p:spPr>
          <a:xfrm>
            <a:off x="8658052" y="2313134"/>
            <a:ext cx="1221016" cy="703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5F13098-D574-6369-7959-AAF8B0BE911C}"/>
              </a:ext>
            </a:extLst>
          </p:cNvPr>
          <p:cNvCxnSpPr>
            <a:cxnSpLocks/>
            <a:stCxn id="19" idx="2"/>
            <a:endCxn id="20" idx="0"/>
          </p:cNvCxnSpPr>
          <p:nvPr/>
        </p:nvCxnSpPr>
        <p:spPr>
          <a:xfrm flipH="1">
            <a:off x="3606167" y="2196531"/>
            <a:ext cx="837235" cy="5254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0162A0A-190E-E18F-CAE3-58B956CA58BC}"/>
              </a:ext>
            </a:extLst>
          </p:cNvPr>
          <p:cNvCxnSpPr>
            <a:cxnSpLocks/>
            <a:stCxn id="19" idx="2"/>
            <a:endCxn id="21" idx="0"/>
          </p:cNvCxnSpPr>
          <p:nvPr/>
        </p:nvCxnSpPr>
        <p:spPr>
          <a:xfrm>
            <a:off x="4443402" y="2196531"/>
            <a:ext cx="8597" cy="548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C32B2F9-29AB-255E-0205-4C1FDA466D20}"/>
              </a:ext>
            </a:extLst>
          </p:cNvPr>
          <p:cNvCxnSpPr>
            <a:cxnSpLocks/>
            <a:stCxn id="19" idx="2"/>
            <a:endCxn id="22" idx="0"/>
          </p:cNvCxnSpPr>
          <p:nvPr/>
        </p:nvCxnSpPr>
        <p:spPr>
          <a:xfrm>
            <a:off x="4443402" y="2196531"/>
            <a:ext cx="723620" cy="5245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0E327351-4EED-56EE-274A-1A7DE7834C4C}"/>
              </a:ext>
            </a:extLst>
          </p:cNvPr>
          <p:cNvSpPr txBox="1"/>
          <p:nvPr/>
        </p:nvSpPr>
        <p:spPr>
          <a:xfrm>
            <a:off x="3396994" y="3815121"/>
            <a:ext cx="426079" cy="307777"/>
          </a:xfrm>
          <a:prstGeom prst="rect">
            <a:avLst/>
          </a:prstGeom>
          <a:noFill/>
        </p:spPr>
        <p:txBody>
          <a:bodyPr wrap="none" rtlCol="0">
            <a:spAutoFit/>
          </a:bodyPr>
          <a:lstStyle/>
          <a:p>
            <a:r>
              <a:rPr lang="en-US" sz="1400" err="1"/>
              <a:t>a.o</a:t>
            </a:r>
            <a:endParaRPr lang="en-US" sz="1400"/>
          </a:p>
        </p:txBody>
      </p:sp>
      <p:sp>
        <p:nvSpPr>
          <p:cNvPr id="67" name="TextBox 66">
            <a:extLst>
              <a:ext uri="{FF2B5EF4-FFF2-40B4-BE49-F238E27FC236}">
                <a16:creationId xmlns:a16="http://schemas.microsoft.com/office/drawing/2014/main" id="{8B640471-0F6A-5FBB-0ED7-9DB8ECFA303E}"/>
              </a:ext>
            </a:extLst>
          </p:cNvPr>
          <p:cNvSpPr txBox="1"/>
          <p:nvPr/>
        </p:nvSpPr>
        <p:spPr>
          <a:xfrm>
            <a:off x="4239281" y="3855624"/>
            <a:ext cx="425437" cy="307777"/>
          </a:xfrm>
          <a:prstGeom prst="rect">
            <a:avLst/>
          </a:prstGeom>
          <a:noFill/>
        </p:spPr>
        <p:txBody>
          <a:bodyPr wrap="square" rtlCol="0">
            <a:spAutoFit/>
          </a:bodyPr>
          <a:lstStyle/>
          <a:p>
            <a:r>
              <a:rPr lang="en-US" sz="1400" err="1"/>
              <a:t>b.o</a:t>
            </a:r>
            <a:endParaRPr lang="en-US" sz="1400"/>
          </a:p>
        </p:txBody>
      </p:sp>
      <p:sp>
        <p:nvSpPr>
          <p:cNvPr id="68" name="TextBox 67">
            <a:extLst>
              <a:ext uri="{FF2B5EF4-FFF2-40B4-BE49-F238E27FC236}">
                <a16:creationId xmlns:a16="http://schemas.microsoft.com/office/drawing/2014/main" id="{60DF5CA5-737A-F10F-6A4E-887585941150}"/>
              </a:ext>
            </a:extLst>
          </p:cNvPr>
          <p:cNvSpPr txBox="1"/>
          <p:nvPr/>
        </p:nvSpPr>
        <p:spPr>
          <a:xfrm>
            <a:off x="5080925" y="3816415"/>
            <a:ext cx="419025" cy="307777"/>
          </a:xfrm>
          <a:prstGeom prst="rect">
            <a:avLst/>
          </a:prstGeom>
          <a:noFill/>
        </p:spPr>
        <p:txBody>
          <a:bodyPr wrap="none" rtlCol="0">
            <a:spAutoFit/>
          </a:bodyPr>
          <a:lstStyle/>
          <a:p>
            <a:r>
              <a:rPr lang="en-US" sz="1400" err="1"/>
              <a:t>c.o</a:t>
            </a:r>
            <a:endParaRPr lang="en-US" sz="1400"/>
          </a:p>
        </p:txBody>
      </p:sp>
      <p:cxnSp>
        <p:nvCxnSpPr>
          <p:cNvPr id="69" name="Straight Arrow Connector 68">
            <a:extLst>
              <a:ext uri="{FF2B5EF4-FFF2-40B4-BE49-F238E27FC236}">
                <a16:creationId xmlns:a16="http://schemas.microsoft.com/office/drawing/2014/main" id="{B6844312-2C34-48AB-DF53-B45C2700DFAD}"/>
              </a:ext>
            </a:extLst>
          </p:cNvPr>
          <p:cNvCxnSpPr>
            <a:cxnSpLocks/>
            <a:stCxn id="20" idx="2"/>
            <a:endCxn id="17" idx="0"/>
          </p:cNvCxnSpPr>
          <p:nvPr/>
        </p:nvCxnSpPr>
        <p:spPr>
          <a:xfrm>
            <a:off x="3606167" y="3029763"/>
            <a:ext cx="845832" cy="3607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DBE11CA7-5A81-4FF6-D636-0797797ECAB9}"/>
              </a:ext>
            </a:extLst>
          </p:cNvPr>
          <p:cNvCxnSpPr>
            <a:cxnSpLocks/>
            <a:stCxn id="21" idx="2"/>
            <a:endCxn id="17" idx="0"/>
          </p:cNvCxnSpPr>
          <p:nvPr/>
        </p:nvCxnSpPr>
        <p:spPr>
          <a:xfrm>
            <a:off x="4451999" y="3052441"/>
            <a:ext cx="0" cy="338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58C03C60-6B9A-1521-464D-B2FA8E254B97}"/>
              </a:ext>
            </a:extLst>
          </p:cNvPr>
          <p:cNvCxnSpPr>
            <a:cxnSpLocks/>
            <a:stCxn id="22" idx="2"/>
            <a:endCxn id="17" idx="0"/>
          </p:cNvCxnSpPr>
          <p:nvPr/>
        </p:nvCxnSpPr>
        <p:spPr>
          <a:xfrm flipH="1">
            <a:off x="4451999" y="3028850"/>
            <a:ext cx="715023" cy="361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C0DD1B3-E0EA-A49D-D6B3-D6CDC61E7381}"/>
              </a:ext>
            </a:extLst>
          </p:cNvPr>
          <p:cNvCxnSpPr>
            <a:cxnSpLocks/>
            <a:stCxn id="17" idx="2"/>
            <a:endCxn id="66" idx="0"/>
          </p:cNvCxnSpPr>
          <p:nvPr/>
        </p:nvCxnSpPr>
        <p:spPr>
          <a:xfrm flipH="1">
            <a:off x="3610034" y="3623724"/>
            <a:ext cx="841965" cy="191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A7840165-01F3-0299-02DD-6476999FB1FF}"/>
              </a:ext>
            </a:extLst>
          </p:cNvPr>
          <p:cNvCxnSpPr>
            <a:cxnSpLocks/>
            <a:stCxn id="17" idx="2"/>
            <a:endCxn id="67" idx="0"/>
          </p:cNvCxnSpPr>
          <p:nvPr/>
        </p:nvCxnSpPr>
        <p:spPr>
          <a:xfrm>
            <a:off x="4451999" y="3623724"/>
            <a:ext cx="1" cy="231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8BDF23C4-8883-051D-0C1D-37D5E4A91240}"/>
              </a:ext>
            </a:extLst>
          </p:cNvPr>
          <p:cNvCxnSpPr>
            <a:cxnSpLocks/>
            <a:stCxn id="17" idx="2"/>
            <a:endCxn id="68" idx="0"/>
          </p:cNvCxnSpPr>
          <p:nvPr/>
        </p:nvCxnSpPr>
        <p:spPr>
          <a:xfrm>
            <a:off x="4451999" y="3623724"/>
            <a:ext cx="838439" cy="192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B5403CD-476F-0146-98A5-204C391AB985}"/>
              </a:ext>
            </a:extLst>
          </p:cNvPr>
          <p:cNvCxnSpPr>
            <a:cxnSpLocks/>
          </p:cNvCxnSpPr>
          <p:nvPr/>
        </p:nvCxnSpPr>
        <p:spPr>
          <a:xfrm>
            <a:off x="1590394" y="2233813"/>
            <a:ext cx="0" cy="360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198A6039-84FD-3072-6F73-9DAD03BEB86E}"/>
              </a:ext>
            </a:extLst>
          </p:cNvPr>
          <p:cNvCxnSpPr>
            <a:cxnSpLocks/>
          </p:cNvCxnSpPr>
          <p:nvPr/>
        </p:nvCxnSpPr>
        <p:spPr>
          <a:xfrm>
            <a:off x="1590394" y="2820540"/>
            <a:ext cx="0" cy="4570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047D68D6-039E-182E-8057-4C8A351AD747}"/>
              </a:ext>
            </a:extLst>
          </p:cNvPr>
          <p:cNvCxnSpPr>
            <a:cxnSpLocks/>
          </p:cNvCxnSpPr>
          <p:nvPr/>
        </p:nvCxnSpPr>
        <p:spPr>
          <a:xfrm>
            <a:off x="1590394" y="3510783"/>
            <a:ext cx="0" cy="438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C5AABC62-BD54-C7C4-C795-7BDA6EA97559}"/>
              </a:ext>
            </a:extLst>
          </p:cNvPr>
          <p:cNvCxnSpPr>
            <a:cxnSpLocks/>
          </p:cNvCxnSpPr>
          <p:nvPr/>
        </p:nvCxnSpPr>
        <p:spPr>
          <a:xfrm>
            <a:off x="1531280" y="4182450"/>
            <a:ext cx="1" cy="326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932073F7-C6CC-3FA7-59E8-357E327CAD8D}"/>
              </a:ext>
            </a:extLst>
          </p:cNvPr>
          <p:cNvCxnSpPr>
            <a:cxnSpLocks/>
            <a:stCxn id="66" idx="2"/>
            <a:endCxn id="14" idx="0"/>
          </p:cNvCxnSpPr>
          <p:nvPr/>
        </p:nvCxnSpPr>
        <p:spPr>
          <a:xfrm>
            <a:off x="3610034" y="4122898"/>
            <a:ext cx="846083" cy="309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F1B1C1D-15DB-1FE0-D4B4-6536027EC447}"/>
              </a:ext>
            </a:extLst>
          </p:cNvPr>
          <p:cNvCxnSpPr>
            <a:cxnSpLocks/>
            <a:stCxn id="67" idx="2"/>
            <a:endCxn id="14" idx="0"/>
          </p:cNvCxnSpPr>
          <p:nvPr/>
        </p:nvCxnSpPr>
        <p:spPr>
          <a:xfrm>
            <a:off x="4452000" y="4163401"/>
            <a:ext cx="4117" cy="2685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35D87ACA-231D-A4A0-967D-CC1318A60F1B}"/>
              </a:ext>
            </a:extLst>
          </p:cNvPr>
          <p:cNvCxnSpPr>
            <a:cxnSpLocks/>
            <a:stCxn id="68" idx="2"/>
            <a:endCxn id="14" idx="0"/>
          </p:cNvCxnSpPr>
          <p:nvPr/>
        </p:nvCxnSpPr>
        <p:spPr>
          <a:xfrm flipH="1">
            <a:off x="4456117" y="4124192"/>
            <a:ext cx="834321" cy="3077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5493E0EC-8915-7D6C-6301-DB63AE74548D}"/>
              </a:ext>
            </a:extLst>
          </p:cNvPr>
          <p:cNvCxnSpPr>
            <a:cxnSpLocks/>
            <a:stCxn id="14" idx="2"/>
            <a:endCxn id="27" idx="0"/>
          </p:cNvCxnSpPr>
          <p:nvPr/>
        </p:nvCxnSpPr>
        <p:spPr>
          <a:xfrm flipH="1">
            <a:off x="4452000" y="4665168"/>
            <a:ext cx="4117" cy="159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4" name="Rectangle 193">
            <a:extLst>
              <a:ext uri="{FF2B5EF4-FFF2-40B4-BE49-F238E27FC236}">
                <a16:creationId xmlns:a16="http://schemas.microsoft.com/office/drawing/2014/main" id="{90477B52-5FD3-CC1A-7ADA-AF0AAE5DBE49}"/>
              </a:ext>
            </a:extLst>
          </p:cNvPr>
          <p:cNvSpPr/>
          <p:nvPr/>
        </p:nvSpPr>
        <p:spPr>
          <a:xfrm>
            <a:off x="7161906" y="4519585"/>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cc</a:t>
            </a:r>
          </a:p>
        </p:txBody>
      </p:sp>
      <p:sp>
        <p:nvSpPr>
          <p:cNvPr id="195" name="Rectangle 194">
            <a:extLst>
              <a:ext uri="{FF2B5EF4-FFF2-40B4-BE49-F238E27FC236}">
                <a16:creationId xmlns:a16="http://schemas.microsoft.com/office/drawing/2014/main" id="{E1B588D5-F0E0-24C9-1EC1-2F89BAFF08A4}"/>
              </a:ext>
            </a:extLst>
          </p:cNvPr>
          <p:cNvSpPr/>
          <p:nvPr/>
        </p:nvSpPr>
        <p:spPr>
          <a:xfrm>
            <a:off x="7173970" y="4861522"/>
            <a:ext cx="954244" cy="23320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err="1"/>
              <a:t>testgen</a:t>
            </a:r>
            <a:endParaRPr lang="en-US" sz="1400"/>
          </a:p>
        </p:txBody>
      </p:sp>
      <p:sp>
        <p:nvSpPr>
          <p:cNvPr id="196" name="Rectangle 195">
            <a:extLst>
              <a:ext uri="{FF2B5EF4-FFF2-40B4-BE49-F238E27FC236}">
                <a16:creationId xmlns:a16="http://schemas.microsoft.com/office/drawing/2014/main" id="{93D61796-5E9D-06BA-C8D9-C1E502BD7D42}"/>
              </a:ext>
            </a:extLst>
          </p:cNvPr>
          <p:cNvSpPr/>
          <p:nvPr/>
        </p:nvSpPr>
        <p:spPr>
          <a:xfrm>
            <a:off x="7173970" y="5224141"/>
            <a:ext cx="954244" cy="46578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code review</a:t>
            </a:r>
          </a:p>
        </p:txBody>
      </p:sp>
      <p:sp>
        <p:nvSpPr>
          <p:cNvPr id="197" name="Rectangle 196">
            <a:extLst>
              <a:ext uri="{FF2B5EF4-FFF2-40B4-BE49-F238E27FC236}">
                <a16:creationId xmlns:a16="http://schemas.microsoft.com/office/drawing/2014/main" id="{C6943298-A52C-A47E-EB1F-F2DB580859A2}"/>
              </a:ext>
            </a:extLst>
          </p:cNvPr>
          <p:cNvSpPr/>
          <p:nvPr/>
        </p:nvSpPr>
        <p:spPr>
          <a:xfrm>
            <a:off x="7173970" y="5845541"/>
            <a:ext cx="954244" cy="23320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bug triage</a:t>
            </a:r>
          </a:p>
        </p:txBody>
      </p:sp>
      <p:sp>
        <p:nvSpPr>
          <p:cNvPr id="198" name="Rectangle 197">
            <a:extLst>
              <a:ext uri="{FF2B5EF4-FFF2-40B4-BE49-F238E27FC236}">
                <a16:creationId xmlns:a16="http://schemas.microsoft.com/office/drawing/2014/main" id="{1AFE26DB-0E53-9362-29A2-9312A617F605}"/>
              </a:ext>
            </a:extLst>
          </p:cNvPr>
          <p:cNvSpPr/>
          <p:nvPr/>
        </p:nvSpPr>
        <p:spPr>
          <a:xfrm>
            <a:off x="6547198" y="3623724"/>
            <a:ext cx="954244" cy="233207"/>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spec</a:t>
            </a:r>
          </a:p>
        </p:txBody>
      </p:sp>
      <p:cxnSp>
        <p:nvCxnSpPr>
          <p:cNvPr id="199" name="Straight Connector 198">
            <a:extLst>
              <a:ext uri="{FF2B5EF4-FFF2-40B4-BE49-F238E27FC236}">
                <a16:creationId xmlns:a16="http://schemas.microsoft.com/office/drawing/2014/main" id="{4F9E8ED6-26EC-9007-AF03-13AB44D64ED8}"/>
              </a:ext>
            </a:extLst>
          </p:cNvPr>
          <p:cNvCxnSpPr>
            <a:cxnSpLocks/>
            <a:stCxn id="42" idx="2"/>
            <a:endCxn id="198" idx="0"/>
          </p:cNvCxnSpPr>
          <p:nvPr/>
        </p:nvCxnSpPr>
        <p:spPr>
          <a:xfrm flipH="1">
            <a:off x="7024320" y="3249851"/>
            <a:ext cx="469210" cy="37387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1F695BCD-F381-674F-94BF-C690577249D0}"/>
              </a:ext>
            </a:extLst>
          </p:cNvPr>
          <p:cNvCxnSpPr>
            <a:cxnSpLocks/>
            <a:stCxn id="28" idx="2"/>
            <a:endCxn id="31" idx="0"/>
          </p:cNvCxnSpPr>
          <p:nvPr/>
        </p:nvCxnSpPr>
        <p:spPr>
          <a:xfrm>
            <a:off x="8658052" y="3249852"/>
            <a:ext cx="577272" cy="373872"/>
          </a:xfrm>
          <a:prstGeom prst="line">
            <a:avLst/>
          </a:prstGeom>
        </p:spPr>
        <p:style>
          <a:lnRef idx="2">
            <a:schemeClr val="accent1"/>
          </a:lnRef>
          <a:fillRef idx="0">
            <a:schemeClr val="accent1"/>
          </a:fillRef>
          <a:effectRef idx="1">
            <a:schemeClr val="accent1"/>
          </a:effectRef>
          <a:fontRef idx="minor">
            <a:schemeClr val="tx1"/>
          </a:fontRef>
        </p:style>
      </p:cxnSp>
      <p:sp>
        <p:nvSpPr>
          <p:cNvPr id="205" name="TextBox 204">
            <a:extLst>
              <a:ext uri="{FF2B5EF4-FFF2-40B4-BE49-F238E27FC236}">
                <a16:creationId xmlns:a16="http://schemas.microsoft.com/office/drawing/2014/main" id="{369EB2AB-C075-D957-AB9C-51E541CE7AA3}"/>
              </a:ext>
            </a:extLst>
          </p:cNvPr>
          <p:cNvSpPr txBox="1"/>
          <p:nvPr/>
        </p:nvSpPr>
        <p:spPr>
          <a:xfrm>
            <a:off x="8556669" y="4670348"/>
            <a:ext cx="2380692" cy="307777"/>
          </a:xfrm>
          <a:prstGeom prst="rect">
            <a:avLst/>
          </a:prstGeom>
          <a:noFill/>
        </p:spPr>
        <p:txBody>
          <a:bodyPr wrap="square">
            <a:spAutoFit/>
          </a:bodyPr>
          <a:lstStyle/>
          <a:p>
            <a:r>
              <a:rPr lang="en-US" sz="1400"/>
              <a:t>automated processes</a:t>
            </a:r>
          </a:p>
        </p:txBody>
      </p:sp>
      <p:sp>
        <p:nvSpPr>
          <p:cNvPr id="206" name="TextBox 205">
            <a:extLst>
              <a:ext uri="{FF2B5EF4-FFF2-40B4-BE49-F238E27FC236}">
                <a16:creationId xmlns:a16="http://schemas.microsoft.com/office/drawing/2014/main" id="{BE103AC5-7995-6D56-5116-5C65AB7402DC}"/>
              </a:ext>
            </a:extLst>
          </p:cNvPr>
          <p:cNvSpPr txBox="1"/>
          <p:nvPr/>
        </p:nvSpPr>
        <p:spPr>
          <a:xfrm>
            <a:off x="8556669" y="5376641"/>
            <a:ext cx="2380692" cy="307777"/>
          </a:xfrm>
          <a:prstGeom prst="rect">
            <a:avLst/>
          </a:prstGeom>
          <a:noFill/>
        </p:spPr>
        <p:txBody>
          <a:bodyPr wrap="square">
            <a:spAutoFit/>
          </a:bodyPr>
          <a:lstStyle/>
          <a:p>
            <a:r>
              <a:rPr lang="en-US" sz="1400"/>
              <a:t>human processes</a:t>
            </a:r>
          </a:p>
        </p:txBody>
      </p:sp>
      <p:sp>
        <p:nvSpPr>
          <p:cNvPr id="207" name="TextBox 206">
            <a:extLst>
              <a:ext uri="{FF2B5EF4-FFF2-40B4-BE49-F238E27FC236}">
                <a16:creationId xmlns:a16="http://schemas.microsoft.com/office/drawing/2014/main" id="{0D1F3A51-A098-BD33-40F7-693C2EA7FF59}"/>
              </a:ext>
            </a:extLst>
          </p:cNvPr>
          <p:cNvSpPr txBox="1"/>
          <p:nvPr/>
        </p:nvSpPr>
        <p:spPr>
          <a:xfrm>
            <a:off x="2853786" y="6269189"/>
            <a:ext cx="7630404" cy="461665"/>
          </a:xfrm>
          <a:prstGeom prst="rect">
            <a:avLst/>
          </a:prstGeom>
          <a:noFill/>
        </p:spPr>
        <p:txBody>
          <a:bodyPr wrap="square">
            <a:spAutoFit/>
          </a:bodyPr>
          <a:lstStyle/>
          <a:p>
            <a:r>
              <a:rPr lang="en-US" sz="2400"/>
              <a:t>How can AI best support these complex processes?</a:t>
            </a:r>
          </a:p>
        </p:txBody>
      </p:sp>
    </p:spTree>
    <p:extLst>
      <p:ext uri="{BB962C8B-B14F-4D97-AF65-F5344CB8AC3E}">
        <p14:creationId xmlns:p14="http://schemas.microsoft.com/office/powerpoint/2010/main" val="60244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9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animBg="1"/>
      <p:bldP spid="19" grpId="0"/>
      <p:bldP spid="20" grpId="0"/>
      <p:bldP spid="21" grpId="0"/>
      <p:bldP spid="22" grpId="0"/>
      <p:bldP spid="27" grpId="0"/>
      <p:bldP spid="28" grpId="0" animBg="1"/>
      <p:bldP spid="30" grpId="0"/>
      <p:bldP spid="31" grpId="0" animBg="1"/>
      <p:bldP spid="32" grpId="0" animBg="1"/>
      <p:bldP spid="40" grpId="0" animBg="1"/>
      <p:bldP spid="42" grpId="0" animBg="1"/>
      <p:bldP spid="66" grpId="0"/>
      <p:bldP spid="67" grpId="0"/>
      <p:bldP spid="68" grpId="0"/>
      <p:bldP spid="194" grpId="0" animBg="1"/>
      <p:bldP spid="195" grpId="0" animBg="1"/>
      <p:bldP spid="196" grpId="0" animBg="1"/>
      <p:bldP spid="197" grpId="0" animBg="1"/>
      <p:bldP spid="198" grpId="0" animBg="1"/>
      <p:bldP spid="205" grpId="0"/>
      <p:bldP spid="206" grpId="0"/>
      <p:bldP spid="20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F713-C08D-7D91-4AAB-8B7BE208ECD8}"/>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E635672D-30BC-C6FE-2680-CB5F4C506FB1}"/>
              </a:ext>
            </a:extLst>
          </p:cNvPr>
          <p:cNvSpPr>
            <a:spLocks noGrp="1"/>
          </p:cNvSpPr>
          <p:nvPr>
            <p:ph idx="1"/>
          </p:nvPr>
        </p:nvSpPr>
        <p:spPr/>
        <p:txBody>
          <a:bodyPr/>
          <a:lstStyle/>
          <a:p>
            <a:r>
              <a:rPr lang="en-US"/>
              <a:t>Get more experience with </a:t>
            </a:r>
            <a:r>
              <a:rPr lang="en-US" err="1"/>
              <a:t>CoArch</a:t>
            </a:r>
            <a:r>
              <a:rPr lang="en-US"/>
              <a:t>, engage with initial users</a:t>
            </a:r>
          </a:p>
          <a:p>
            <a:r>
              <a:rPr lang="en-US"/>
              <a:t>Explore approaches to ensuring consistency of related content</a:t>
            </a:r>
          </a:p>
          <a:p>
            <a:r>
              <a:rPr lang="en-US"/>
              <a:t>Consider additional automation (e.g., rerun sequence of prompts, batch automation of consistency checking)</a:t>
            </a:r>
          </a:p>
          <a:p>
            <a:r>
              <a:rPr lang="en-US"/>
              <a:t>Explore integration into experiences beyond VS code (e.g., Office)</a:t>
            </a:r>
          </a:p>
          <a:p>
            <a:pPr marL="0" indent="0">
              <a:buNone/>
            </a:pPr>
            <a:endParaRPr lang="en-US"/>
          </a:p>
          <a:p>
            <a:endParaRPr lang="en-US"/>
          </a:p>
        </p:txBody>
      </p:sp>
    </p:spTree>
    <p:extLst>
      <p:ext uri="{BB962C8B-B14F-4D97-AF65-F5344CB8AC3E}">
        <p14:creationId xmlns:p14="http://schemas.microsoft.com/office/powerpoint/2010/main" val="58983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E428-BD4B-33EA-E880-2EA67A0AFABB}"/>
              </a:ext>
            </a:extLst>
          </p:cNvPr>
          <p:cNvSpPr>
            <a:spLocks noGrp="1"/>
          </p:cNvSpPr>
          <p:nvPr>
            <p:ph type="title"/>
          </p:nvPr>
        </p:nvSpPr>
        <p:spPr/>
        <p:txBody>
          <a:bodyPr/>
          <a:lstStyle/>
          <a:p>
            <a:r>
              <a:rPr lang="en-US"/>
              <a:t>Related Documents</a:t>
            </a:r>
          </a:p>
        </p:txBody>
      </p:sp>
      <p:sp>
        <p:nvSpPr>
          <p:cNvPr id="3" name="Content Placeholder 2">
            <a:extLst>
              <a:ext uri="{FF2B5EF4-FFF2-40B4-BE49-F238E27FC236}">
                <a16:creationId xmlns:a16="http://schemas.microsoft.com/office/drawing/2014/main" id="{8ABCCC2B-B8A1-1A79-CD47-92BC4C63EAB7}"/>
              </a:ext>
            </a:extLst>
          </p:cNvPr>
          <p:cNvSpPr>
            <a:spLocks noGrp="1"/>
          </p:cNvSpPr>
          <p:nvPr>
            <p:ph idx="1"/>
          </p:nvPr>
        </p:nvSpPr>
        <p:spPr/>
        <p:txBody>
          <a:bodyPr/>
          <a:lstStyle/>
          <a:p>
            <a:r>
              <a:rPr lang="en-US" err="1">
                <a:hlinkClick r:id="rId2"/>
              </a:rPr>
              <a:t>CoArch</a:t>
            </a:r>
            <a:r>
              <a:rPr lang="en-US">
                <a:hlinkClick r:id="rId2"/>
              </a:rPr>
              <a:t> repo: </a:t>
            </a:r>
            <a:r>
              <a:rPr lang="en-US">
                <a:hlinkClick r:id="rId3"/>
              </a:rPr>
              <a:t>microsoft/</a:t>
            </a:r>
            <a:r>
              <a:rPr lang="en-US" err="1">
                <a:hlinkClick r:id="rId3"/>
              </a:rPr>
              <a:t>coarch</a:t>
            </a:r>
            <a:r>
              <a:rPr lang="en-US">
                <a:hlinkClick r:id="rId3"/>
              </a:rPr>
              <a:t>: </a:t>
            </a:r>
            <a:r>
              <a:rPr lang="en-US" err="1">
                <a:hlinkClick r:id="rId3"/>
              </a:rPr>
              <a:t>CoArch</a:t>
            </a:r>
            <a:r>
              <a:rPr lang="en-US">
                <a:hlinkClick r:id="rId3"/>
              </a:rPr>
              <a:t> - Refinement Copilot (github.com)</a:t>
            </a:r>
            <a:endParaRPr lang="en-US">
              <a:hlinkClick r:id="rId2"/>
            </a:endParaRPr>
          </a:p>
          <a:p>
            <a:r>
              <a:rPr lang="en-US" err="1">
                <a:hlinkClick r:id="rId2"/>
              </a:rPr>
              <a:t>CoArch</a:t>
            </a:r>
            <a:r>
              <a:rPr lang="en-US">
                <a:hlinkClick r:id="rId2"/>
              </a:rPr>
              <a:t> - Trusted Natural Language Software Development May 2023.docx</a:t>
            </a:r>
            <a:endParaRPr lang="en-US">
              <a:hlinkClick r:id="rId4"/>
            </a:endParaRPr>
          </a:p>
          <a:p>
            <a:r>
              <a:rPr lang="en-US">
                <a:hlinkClick r:id="rId4"/>
              </a:rPr>
              <a:t>Problems with Chat AI Interfaces June 2023.docx</a:t>
            </a:r>
            <a:endParaRPr lang="en-US"/>
          </a:p>
        </p:txBody>
      </p:sp>
    </p:spTree>
    <p:extLst>
      <p:ext uri="{BB962C8B-B14F-4D97-AF65-F5344CB8AC3E}">
        <p14:creationId xmlns:p14="http://schemas.microsoft.com/office/powerpoint/2010/main" val="232215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934E-3034-1167-C440-547A3E506685}"/>
              </a:ext>
            </a:extLst>
          </p:cNvPr>
          <p:cNvSpPr>
            <a:spLocks noGrp="1"/>
          </p:cNvSpPr>
          <p:nvPr>
            <p:ph type="title"/>
          </p:nvPr>
        </p:nvSpPr>
        <p:spPr/>
        <p:txBody>
          <a:bodyPr/>
          <a:lstStyle/>
          <a:p>
            <a:r>
              <a:rPr lang="en-US"/>
              <a:t>Backup</a:t>
            </a:r>
          </a:p>
        </p:txBody>
      </p:sp>
      <p:sp>
        <p:nvSpPr>
          <p:cNvPr id="3" name="Content Placeholder 2">
            <a:extLst>
              <a:ext uri="{FF2B5EF4-FFF2-40B4-BE49-F238E27FC236}">
                <a16:creationId xmlns:a16="http://schemas.microsoft.com/office/drawing/2014/main" id="{54DA1FFF-6DCD-6CDC-2464-EF55CD7BE9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408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47E2-58CC-15C8-0045-80A5FB993418}"/>
              </a:ext>
            </a:extLst>
          </p:cNvPr>
          <p:cNvSpPr>
            <a:spLocks noGrp="1"/>
          </p:cNvSpPr>
          <p:nvPr>
            <p:ph type="title"/>
          </p:nvPr>
        </p:nvSpPr>
        <p:spPr/>
        <p:txBody>
          <a:bodyPr/>
          <a:lstStyle/>
          <a:p>
            <a:r>
              <a:rPr lang="en-US"/>
              <a:t>How Does </a:t>
            </a:r>
            <a:r>
              <a:rPr lang="en-US" err="1"/>
              <a:t>CoArch</a:t>
            </a:r>
            <a:r>
              <a:rPr lang="en-US"/>
              <a:t> Relate to…?</a:t>
            </a:r>
          </a:p>
        </p:txBody>
      </p:sp>
      <p:sp>
        <p:nvSpPr>
          <p:cNvPr id="3" name="Content Placeholder 2">
            <a:extLst>
              <a:ext uri="{FF2B5EF4-FFF2-40B4-BE49-F238E27FC236}">
                <a16:creationId xmlns:a16="http://schemas.microsoft.com/office/drawing/2014/main" id="{43EB1958-A9BF-E222-E5B2-B6CE741F9C39}"/>
              </a:ext>
            </a:extLst>
          </p:cNvPr>
          <p:cNvSpPr>
            <a:spLocks noGrp="1"/>
          </p:cNvSpPr>
          <p:nvPr>
            <p:ph idx="1"/>
          </p:nvPr>
        </p:nvSpPr>
        <p:spPr/>
        <p:txBody>
          <a:bodyPr>
            <a:normAutofit fontScale="92500" lnSpcReduction="20000"/>
          </a:bodyPr>
          <a:lstStyle/>
          <a:p>
            <a:r>
              <a:rPr lang="en-US"/>
              <a:t>Guidance – Guidance defines a language for a single prompt and </a:t>
            </a:r>
            <a:r>
              <a:rPr lang="en-US" err="1"/>
              <a:t>CoArch</a:t>
            </a:r>
            <a:r>
              <a:rPr lang="en-US"/>
              <a:t> defines a way to connect a set of related prompts and task descriptions</a:t>
            </a:r>
          </a:p>
          <a:p>
            <a:pPr lvl="1"/>
            <a:r>
              <a:rPr lang="en-US"/>
              <a:t>Similarly, </a:t>
            </a:r>
            <a:r>
              <a:rPr lang="en-US" err="1"/>
              <a:t>TypeChat</a:t>
            </a:r>
            <a:r>
              <a:rPr lang="en-US"/>
              <a:t> addresses controlling input/output with a single prompt</a:t>
            </a:r>
          </a:p>
          <a:p>
            <a:r>
              <a:rPr lang="en-US"/>
              <a:t>Semantic Kernel – SK defines skills (functions implemented as LLM calls), which relate to </a:t>
            </a:r>
            <a:r>
              <a:rPr lang="en-US" err="1"/>
              <a:t>CoArch</a:t>
            </a:r>
            <a:r>
              <a:rPr lang="en-US"/>
              <a:t> prompts, but does not define a user experience to coordinate them or enable scenarios where non-</a:t>
            </a:r>
            <a:r>
              <a:rPr lang="en-US" err="1"/>
              <a:t>professonial</a:t>
            </a:r>
            <a:r>
              <a:rPr lang="en-US"/>
              <a:t> developers can benefit from them</a:t>
            </a:r>
          </a:p>
          <a:p>
            <a:pPr lvl="1"/>
            <a:r>
              <a:rPr lang="en-US"/>
              <a:t>Similarly for </a:t>
            </a:r>
            <a:r>
              <a:rPr lang="en-US" err="1"/>
              <a:t>langchain</a:t>
            </a:r>
            <a:endParaRPr lang="en-US"/>
          </a:p>
          <a:p>
            <a:r>
              <a:rPr lang="en-US"/>
              <a:t>Flux/Sydney – Orchestrators support scenarios with multiple SW/LLM interactions but don’t expose the coordinate of the interaction </a:t>
            </a:r>
            <a:r>
              <a:rPr lang="en-US" err="1"/>
              <a:t>directy</a:t>
            </a:r>
            <a:r>
              <a:rPr lang="en-US"/>
              <a:t> to a user for oversight/input</a:t>
            </a:r>
          </a:p>
          <a:p>
            <a:pPr lvl="1"/>
            <a:r>
              <a:rPr lang="en-US"/>
              <a:t>These runtimes are intended to be used to build LLM-enabled applications but not to support creating a wide ecosystem of users that contribute prompts</a:t>
            </a:r>
          </a:p>
        </p:txBody>
      </p:sp>
    </p:spTree>
    <p:extLst>
      <p:ext uri="{BB962C8B-B14F-4D97-AF65-F5344CB8AC3E}">
        <p14:creationId xmlns:p14="http://schemas.microsoft.com/office/powerpoint/2010/main" val="271431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4160-2D28-0B6B-A388-0B63437C50BA}"/>
              </a:ext>
            </a:extLst>
          </p:cNvPr>
          <p:cNvSpPr>
            <a:spLocks noGrp="1"/>
          </p:cNvSpPr>
          <p:nvPr>
            <p:ph type="title"/>
          </p:nvPr>
        </p:nvSpPr>
        <p:spPr/>
        <p:txBody>
          <a:bodyPr>
            <a:normAutofit/>
          </a:bodyPr>
          <a:lstStyle/>
          <a:p>
            <a:r>
              <a:rPr lang="en-US"/>
              <a:t>Goal: Build a complex artifact (doc, repo, </a:t>
            </a:r>
            <a:r>
              <a:rPr lang="en-US" err="1"/>
              <a:t>etc</a:t>
            </a:r>
            <a:r>
              <a:rPr lang="en-US"/>
              <a:t>)</a:t>
            </a:r>
            <a:br>
              <a:rPr lang="en-US"/>
            </a:br>
            <a:r>
              <a:rPr lang="en-US"/>
              <a:t>Problem: Chat Interfaces are Inappropriate</a:t>
            </a:r>
          </a:p>
        </p:txBody>
      </p:sp>
      <p:sp>
        <p:nvSpPr>
          <p:cNvPr id="3" name="Content Placeholder 2">
            <a:extLst>
              <a:ext uri="{FF2B5EF4-FFF2-40B4-BE49-F238E27FC236}">
                <a16:creationId xmlns:a16="http://schemas.microsoft.com/office/drawing/2014/main" id="{9B05A944-497F-B59B-C72D-C013A49C1C68}"/>
              </a:ext>
            </a:extLst>
          </p:cNvPr>
          <p:cNvSpPr>
            <a:spLocks noGrp="1"/>
          </p:cNvSpPr>
          <p:nvPr>
            <p:ph idx="1"/>
          </p:nvPr>
        </p:nvSpPr>
        <p:spPr/>
        <p:txBody>
          <a:bodyPr>
            <a:normAutofit fontScale="92500" lnSpcReduction="20000"/>
          </a:bodyPr>
          <a:lstStyle/>
          <a:p>
            <a:r>
              <a:rPr lang="en-US"/>
              <a:t>Chat is linear and does not scale</a:t>
            </a:r>
          </a:p>
          <a:p>
            <a:pPr lvl="1"/>
            <a:r>
              <a:rPr lang="en-US"/>
              <a:t>No hierarchical decomposition</a:t>
            </a:r>
          </a:p>
          <a:p>
            <a:pPr lvl="1"/>
            <a:r>
              <a:rPr lang="en-US"/>
              <a:t>Train of consciousness structure</a:t>
            </a:r>
          </a:p>
          <a:p>
            <a:pPr lvl="1"/>
            <a:r>
              <a:rPr lang="en-US"/>
              <a:t>Difficult to share, lacks modularity and abstraction</a:t>
            </a:r>
          </a:p>
          <a:p>
            <a:pPr lvl="1"/>
            <a:r>
              <a:rPr lang="en-US"/>
              <a:t>Not integrated into the artifact it is used to create</a:t>
            </a:r>
          </a:p>
          <a:p>
            <a:r>
              <a:rPr lang="en-US"/>
              <a:t>What does an alternative look like?  Some requirements:</a:t>
            </a:r>
          </a:p>
          <a:p>
            <a:pPr lvl="1"/>
            <a:r>
              <a:rPr lang="en-US"/>
              <a:t>Description of the entities involved (presumably at least the user, Copilot, the LLM, and the artifact)</a:t>
            </a:r>
          </a:p>
          <a:p>
            <a:pPr lvl="1"/>
            <a:r>
              <a:rPr lang="en-US"/>
              <a:t>Elements that express human intent</a:t>
            </a:r>
          </a:p>
          <a:p>
            <a:pPr lvl="1"/>
            <a:r>
              <a:rPr lang="en-US"/>
              <a:t>Descriptions of tasks that the Copilot can do to aid the user (via prompts)</a:t>
            </a:r>
          </a:p>
          <a:p>
            <a:pPr lvl="1"/>
            <a:r>
              <a:rPr lang="en-US"/>
              <a:t>Recursive, hierarchical structure</a:t>
            </a:r>
          </a:p>
          <a:p>
            <a:pPr lvl="1"/>
            <a:endParaRPr lang="en-US"/>
          </a:p>
          <a:p>
            <a:r>
              <a:rPr lang="en-US"/>
              <a:t>For more details, see: </a:t>
            </a:r>
            <a:r>
              <a:rPr lang="en-US">
                <a:hlinkClick r:id="rId2"/>
              </a:rPr>
              <a:t>Problems with Chat AI Interfaces June 2023.docx</a:t>
            </a:r>
            <a:endParaRPr lang="en-US"/>
          </a:p>
        </p:txBody>
      </p:sp>
    </p:spTree>
    <p:extLst>
      <p:ext uri="{BB962C8B-B14F-4D97-AF65-F5344CB8AC3E}">
        <p14:creationId xmlns:p14="http://schemas.microsoft.com/office/powerpoint/2010/main" val="154307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2EE5-456F-981F-0418-CAA4900B0AA2}"/>
              </a:ext>
            </a:extLst>
          </p:cNvPr>
          <p:cNvSpPr>
            <a:spLocks noGrp="1"/>
          </p:cNvSpPr>
          <p:nvPr>
            <p:ph type="title"/>
          </p:nvPr>
        </p:nvSpPr>
        <p:spPr/>
        <p:txBody>
          <a:bodyPr/>
          <a:lstStyle/>
          <a:p>
            <a:r>
              <a:rPr lang="en-US"/>
              <a:t>New Features and Generizations</a:t>
            </a:r>
          </a:p>
        </p:txBody>
      </p:sp>
      <p:sp>
        <p:nvSpPr>
          <p:cNvPr id="3" name="Content Placeholder 2">
            <a:extLst>
              <a:ext uri="{FF2B5EF4-FFF2-40B4-BE49-F238E27FC236}">
                <a16:creationId xmlns:a16="http://schemas.microsoft.com/office/drawing/2014/main" id="{E851205B-1516-F69A-7ED2-09C2F36FADF9}"/>
              </a:ext>
            </a:extLst>
          </p:cNvPr>
          <p:cNvSpPr>
            <a:spLocks noGrp="1"/>
          </p:cNvSpPr>
          <p:nvPr>
            <p:ph idx="1"/>
          </p:nvPr>
        </p:nvSpPr>
        <p:spPr/>
        <p:txBody>
          <a:bodyPr/>
          <a:lstStyle/>
          <a:p>
            <a:r>
              <a:rPr lang="en-US"/>
              <a:t>Prompts are currently implemented via LLM, but could be arbitrary scripts</a:t>
            </a:r>
          </a:p>
          <a:p>
            <a:r>
              <a:rPr lang="en-US"/>
              <a:t>Prompt language is currently text + some JavaScript substitution</a:t>
            </a:r>
          </a:p>
          <a:p>
            <a:pPr lvl="1"/>
            <a:r>
              <a:rPr lang="en-US"/>
              <a:t>Could benefit from more sophisticated language like Guidance</a:t>
            </a:r>
          </a:p>
          <a:p>
            <a:r>
              <a:rPr lang="en-US"/>
              <a:t>Need more expressive way to identify and input context and sources (files, URLs, search results, DB, etc.) for RAG</a:t>
            </a:r>
          </a:p>
          <a:p>
            <a:r>
              <a:rPr lang="en-US"/>
              <a:t>Need summarization capabilities to match size of context input with LLM window size</a:t>
            </a:r>
          </a:p>
        </p:txBody>
      </p:sp>
    </p:spTree>
    <p:extLst>
      <p:ext uri="{BB962C8B-B14F-4D97-AF65-F5344CB8AC3E}">
        <p14:creationId xmlns:p14="http://schemas.microsoft.com/office/powerpoint/2010/main" val="256431453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ACB2-3217-8959-508A-F7BD576728A8}"/>
              </a:ext>
            </a:extLst>
          </p:cNvPr>
          <p:cNvSpPr>
            <a:spLocks noGrp="1"/>
          </p:cNvSpPr>
          <p:nvPr>
            <p:ph type="title"/>
          </p:nvPr>
        </p:nvSpPr>
        <p:spPr>
          <a:xfrm>
            <a:off x="838200" y="372874"/>
            <a:ext cx="10515600" cy="1325563"/>
          </a:xfrm>
        </p:spPr>
        <p:txBody>
          <a:bodyPr/>
          <a:lstStyle/>
          <a:p>
            <a:r>
              <a:rPr lang="en-US"/>
              <a:t>Working with AI Beyond Chat Interfaces</a:t>
            </a:r>
          </a:p>
        </p:txBody>
      </p:sp>
      <p:sp>
        <p:nvSpPr>
          <p:cNvPr id="3" name="Content Placeholder 2">
            <a:extLst>
              <a:ext uri="{FF2B5EF4-FFF2-40B4-BE49-F238E27FC236}">
                <a16:creationId xmlns:a16="http://schemas.microsoft.com/office/drawing/2014/main" id="{A6E87AA4-3635-7AB5-E76F-A36775ECA47F}"/>
              </a:ext>
            </a:extLst>
          </p:cNvPr>
          <p:cNvSpPr>
            <a:spLocks noGrp="1"/>
          </p:cNvSpPr>
          <p:nvPr>
            <p:ph idx="1"/>
          </p:nvPr>
        </p:nvSpPr>
        <p:spPr/>
        <p:txBody>
          <a:bodyPr/>
          <a:lstStyle/>
          <a:p>
            <a:r>
              <a:rPr lang="en-US"/>
              <a:t>Chat interfaces are powerful</a:t>
            </a:r>
          </a:p>
          <a:p>
            <a:pPr lvl="1"/>
            <a:r>
              <a:rPr lang="en-US"/>
              <a:t>ChatGPT instant success</a:t>
            </a:r>
          </a:p>
          <a:p>
            <a:pPr lvl="1"/>
            <a:r>
              <a:rPr lang="en-US"/>
              <a:t>Bing Chat</a:t>
            </a:r>
          </a:p>
          <a:p>
            <a:pPr lvl="1"/>
            <a:r>
              <a:rPr lang="en-US"/>
              <a:t>Many instances of M365 Copilots</a:t>
            </a:r>
          </a:p>
          <a:p>
            <a:r>
              <a:rPr lang="en-US" b="1"/>
              <a:t>But…</a:t>
            </a:r>
          </a:p>
          <a:p>
            <a:pPr lvl="1"/>
            <a:r>
              <a:rPr lang="en-US"/>
              <a:t>Chat is a “bolt-on” side panel experience</a:t>
            </a:r>
          </a:p>
          <a:p>
            <a:pPr lvl="1"/>
            <a:r>
              <a:rPr lang="en-US"/>
              <a:t>Chat doesn’t scale – lack of modularity, abstraction, reuse, etc.</a:t>
            </a:r>
          </a:p>
          <a:p>
            <a:pPr lvl="1"/>
            <a:r>
              <a:rPr lang="en-US"/>
              <a:t>Chat doesn’t envision new AI use scenarios</a:t>
            </a:r>
          </a:p>
          <a:p>
            <a:pPr lvl="1"/>
            <a:endParaRPr lang="en-US"/>
          </a:p>
        </p:txBody>
      </p:sp>
    </p:spTree>
    <p:extLst>
      <p:ext uri="{BB962C8B-B14F-4D97-AF65-F5344CB8AC3E}">
        <p14:creationId xmlns:p14="http://schemas.microsoft.com/office/powerpoint/2010/main" val="155653508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C55F-6DAD-08C6-39AC-FC2EFB02049B}"/>
              </a:ext>
            </a:extLst>
          </p:cNvPr>
          <p:cNvSpPr>
            <a:spLocks noGrp="1"/>
          </p:cNvSpPr>
          <p:nvPr>
            <p:ph type="title"/>
          </p:nvPr>
        </p:nvSpPr>
        <p:spPr/>
        <p:txBody>
          <a:bodyPr/>
          <a:lstStyle/>
          <a:p>
            <a:r>
              <a:rPr lang="en-US" err="1"/>
              <a:t>CoArch</a:t>
            </a:r>
            <a:r>
              <a:rPr lang="en-US"/>
              <a:t>: Supporting Human/LLM Interaction in Building/Maintaining Complex Artifacts</a:t>
            </a:r>
          </a:p>
        </p:txBody>
      </p:sp>
      <p:sp>
        <p:nvSpPr>
          <p:cNvPr id="3" name="Content Placeholder 2">
            <a:extLst>
              <a:ext uri="{FF2B5EF4-FFF2-40B4-BE49-F238E27FC236}">
                <a16:creationId xmlns:a16="http://schemas.microsoft.com/office/drawing/2014/main" id="{8C20627D-9F1B-4C6B-0155-F7E20FF0C59F}"/>
              </a:ext>
            </a:extLst>
          </p:cNvPr>
          <p:cNvSpPr>
            <a:spLocks noGrp="1"/>
          </p:cNvSpPr>
          <p:nvPr>
            <p:ph idx="1"/>
          </p:nvPr>
        </p:nvSpPr>
        <p:spPr/>
        <p:txBody>
          <a:bodyPr/>
          <a:lstStyle/>
          <a:p>
            <a:r>
              <a:rPr lang="en-US" err="1"/>
              <a:t>CoArch</a:t>
            </a:r>
            <a:r>
              <a:rPr lang="en-US"/>
              <a:t> is a programming language framework and UI to support human/AI collaboration</a:t>
            </a:r>
          </a:p>
          <a:p>
            <a:r>
              <a:rPr lang="en-US" err="1"/>
              <a:t>CoArch</a:t>
            </a:r>
            <a:r>
              <a:rPr lang="en-US"/>
              <a:t> goals</a:t>
            </a:r>
          </a:p>
          <a:p>
            <a:pPr lvl="1"/>
            <a:r>
              <a:rPr lang="en-US"/>
              <a:t>Support creation, evolution, and maintenance of complex artifacts, including ensuring consistency across components</a:t>
            </a:r>
          </a:p>
          <a:p>
            <a:pPr lvl="1"/>
            <a:r>
              <a:rPr lang="en-US"/>
              <a:t>Enable new human/AI interactions and experiences</a:t>
            </a:r>
          </a:p>
          <a:p>
            <a:pPr lvl="1"/>
            <a:r>
              <a:rPr lang="en-US"/>
              <a:t>First-class support for human/AI collaboration</a:t>
            </a:r>
          </a:p>
          <a:p>
            <a:pPr lvl="1"/>
            <a:r>
              <a:rPr lang="en-US"/>
              <a:t>Promote </a:t>
            </a:r>
            <a:r>
              <a:rPr lang="en-US" err="1"/>
              <a:t>CoArch</a:t>
            </a:r>
            <a:r>
              <a:rPr lang="en-US"/>
              <a:t> prompts as a highly-tuned, first-class SW artifact: can be edited, reviewed, shared, etc., by a team with a wide ranges of skills</a:t>
            </a:r>
          </a:p>
        </p:txBody>
      </p:sp>
    </p:spTree>
    <p:extLst>
      <p:ext uri="{BB962C8B-B14F-4D97-AF65-F5344CB8AC3E}">
        <p14:creationId xmlns:p14="http://schemas.microsoft.com/office/powerpoint/2010/main" val="137553664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649D-BE12-B33A-F146-97DFD5DC40F9}"/>
              </a:ext>
            </a:extLst>
          </p:cNvPr>
          <p:cNvSpPr>
            <a:spLocks noGrp="1"/>
          </p:cNvSpPr>
          <p:nvPr>
            <p:ph type="title"/>
          </p:nvPr>
        </p:nvSpPr>
        <p:spPr/>
        <p:txBody>
          <a:bodyPr/>
          <a:lstStyle/>
          <a:p>
            <a:r>
              <a:rPr lang="en-US"/>
              <a:t>AI Requires New Tools and Experiences</a:t>
            </a:r>
          </a:p>
        </p:txBody>
      </p:sp>
      <p:sp>
        <p:nvSpPr>
          <p:cNvPr id="3" name="Content Placeholder 2">
            <a:extLst>
              <a:ext uri="{FF2B5EF4-FFF2-40B4-BE49-F238E27FC236}">
                <a16:creationId xmlns:a16="http://schemas.microsoft.com/office/drawing/2014/main" id="{C490B2F5-0824-8A37-9D20-D55F2F1F91EE}"/>
              </a:ext>
            </a:extLst>
          </p:cNvPr>
          <p:cNvSpPr>
            <a:spLocks noGrp="1"/>
          </p:cNvSpPr>
          <p:nvPr>
            <p:ph idx="1"/>
          </p:nvPr>
        </p:nvSpPr>
        <p:spPr>
          <a:xfrm>
            <a:off x="838200" y="1985749"/>
            <a:ext cx="10515600" cy="4191214"/>
          </a:xfrm>
        </p:spPr>
        <p:txBody>
          <a:bodyPr>
            <a:normAutofit/>
          </a:bodyPr>
          <a:lstStyle/>
          <a:p>
            <a:r>
              <a:rPr lang="en-US"/>
              <a:t>Technology trends inspire new languages and tools</a:t>
            </a:r>
          </a:p>
          <a:p>
            <a:pPr lvl="1"/>
            <a:r>
              <a:rPr lang="en-US" sz="2000"/>
              <a:t>GUI applications: C++, Web applications: JavaScript , Foundation models: TBD</a:t>
            </a:r>
            <a:br>
              <a:rPr lang="en-US" sz="2800"/>
            </a:br>
            <a:endParaRPr lang="en-US" sz="2800"/>
          </a:p>
          <a:p>
            <a:r>
              <a:rPr lang="en-US"/>
              <a:t>New scenarios</a:t>
            </a:r>
          </a:p>
          <a:p>
            <a:pPr lvl="1"/>
            <a:r>
              <a:rPr lang="en-US" sz="2800"/>
              <a:t>Creation of multiple, related documents simultaneously</a:t>
            </a:r>
          </a:p>
          <a:p>
            <a:pPr lvl="1"/>
            <a:r>
              <a:rPr lang="en-US" sz="2800"/>
              <a:t>End users creating new tools/utilities for diverse use cases</a:t>
            </a:r>
          </a:p>
          <a:p>
            <a:pPr lvl="1"/>
            <a:r>
              <a:rPr lang="en-US" sz="2800"/>
              <a:t>AI-support design complex artifact design</a:t>
            </a:r>
            <a:br>
              <a:rPr lang="en-US" sz="2000"/>
            </a:br>
            <a:r>
              <a:rPr lang="en-US" sz="2000"/>
              <a:t>	</a:t>
            </a:r>
          </a:p>
          <a:p>
            <a:r>
              <a:rPr lang="en-US"/>
              <a:t>Existing experiences and tools don’t account new scenarios</a:t>
            </a:r>
          </a:p>
        </p:txBody>
      </p:sp>
    </p:spTree>
    <p:extLst>
      <p:ext uri="{BB962C8B-B14F-4D97-AF65-F5344CB8AC3E}">
        <p14:creationId xmlns:p14="http://schemas.microsoft.com/office/powerpoint/2010/main" val="118149854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E47E-99A1-F720-3646-1F58D909C8DC}"/>
              </a:ext>
            </a:extLst>
          </p:cNvPr>
          <p:cNvSpPr>
            <a:spLocks noGrp="1"/>
          </p:cNvSpPr>
          <p:nvPr>
            <p:ph type="title"/>
          </p:nvPr>
        </p:nvSpPr>
        <p:spPr>
          <a:xfrm>
            <a:off x="838200" y="365126"/>
            <a:ext cx="10515600" cy="684890"/>
          </a:xfrm>
        </p:spPr>
        <p:txBody>
          <a:bodyPr>
            <a:normAutofit fontScale="90000"/>
          </a:bodyPr>
          <a:lstStyle/>
          <a:p>
            <a:r>
              <a:rPr lang="en-US" err="1"/>
              <a:t>CoArch</a:t>
            </a:r>
            <a:r>
              <a:rPr lang="en-US"/>
              <a:t> at a Glance</a:t>
            </a:r>
          </a:p>
        </p:txBody>
      </p:sp>
      <p:pic>
        <p:nvPicPr>
          <p:cNvPr id="5" name="Picture 4">
            <a:extLst>
              <a:ext uri="{FF2B5EF4-FFF2-40B4-BE49-F238E27FC236}">
                <a16:creationId xmlns:a16="http://schemas.microsoft.com/office/drawing/2014/main" id="{8B6467B0-E258-1217-82BB-BA1EB1252C34}"/>
              </a:ext>
            </a:extLst>
          </p:cNvPr>
          <p:cNvPicPr>
            <a:picLocks noChangeAspect="1"/>
          </p:cNvPicPr>
          <p:nvPr/>
        </p:nvPicPr>
        <p:blipFill>
          <a:blip r:embed="rId3"/>
          <a:stretch>
            <a:fillRect/>
          </a:stretch>
        </p:blipFill>
        <p:spPr>
          <a:xfrm>
            <a:off x="1791312" y="1933606"/>
            <a:ext cx="8748980" cy="4431598"/>
          </a:xfrm>
          <a:prstGeom prst="rect">
            <a:avLst/>
          </a:prstGeom>
        </p:spPr>
      </p:pic>
      <p:sp>
        <p:nvSpPr>
          <p:cNvPr id="6" name="TextBox 5">
            <a:extLst>
              <a:ext uri="{FF2B5EF4-FFF2-40B4-BE49-F238E27FC236}">
                <a16:creationId xmlns:a16="http://schemas.microsoft.com/office/drawing/2014/main" id="{B0263786-8D04-0958-2798-4D66653403A5}"/>
              </a:ext>
            </a:extLst>
          </p:cNvPr>
          <p:cNvSpPr txBox="1"/>
          <p:nvPr/>
        </p:nvSpPr>
        <p:spPr>
          <a:xfrm>
            <a:off x="4585720" y="1050017"/>
            <a:ext cx="2887257" cy="584775"/>
          </a:xfrm>
          <a:prstGeom prst="rect">
            <a:avLst/>
          </a:prstGeom>
          <a:noFill/>
        </p:spPr>
        <p:txBody>
          <a:bodyPr wrap="square" rtlCol="0">
            <a:spAutoFit/>
          </a:bodyPr>
          <a:lstStyle/>
          <a:p>
            <a:r>
              <a:rPr lang="en-US" sz="1600"/>
              <a:t>Command files (in markdown) describe specific user task</a:t>
            </a:r>
          </a:p>
        </p:txBody>
      </p:sp>
      <p:sp>
        <p:nvSpPr>
          <p:cNvPr id="7" name="TextBox 6">
            <a:extLst>
              <a:ext uri="{FF2B5EF4-FFF2-40B4-BE49-F238E27FC236}">
                <a16:creationId xmlns:a16="http://schemas.microsoft.com/office/drawing/2014/main" id="{7FEE0AD1-3A2A-99B4-A514-7714489A9653}"/>
              </a:ext>
            </a:extLst>
          </p:cNvPr>
          <p:cNvSpPr txBox="1"/>
          <p:nvPr/>
        </p:nvSpPr>
        <p:spPr>
          <a:xfrm>
            <a:off x="7745885" y="1050016"/>
            <a:ext cx="2794407" cy="830997"/>
          </a:xfrm>
          <a:prstGeom prst="rect">
            <a:avLst/>
          </a:prstGeom>
          <a:noFill/>
        </p:spPr>
        <p:txBody>
          <a:bodyPr wrap="square" rtlCol="0">
            <a:spAutoFit/>
          </a:bodyPr>
          <a:lstStyle/>
          <a:p>
            <a:r>
              <a:rPr lang="en-US" sz="1600"/>
              <a:t>Prompt files leverage LLMs to provide reusable tool capabilities</a:t>
            </a:r>
          </a:p>
        </p:txBody>
      </p:sp>
      <p:sp>
        <p:nvSpPr>
          <p:cNvPr id="8" name="TextBox 7">
            <a:extLst>
              <a:ext uri="{FF2B5EF4-FFF2-40B4-BE49-F238E27FC236}">
                <a16:creationId xmlns:a16="http://schemas.microsoft.com/office/drawing/2014/main" id="{58660DB5-7A2B-430B-716A-6CB249642769}"/>
              </a:ext>
            </a:extLst>
          </p:cNvPr>
          <p:cNvSpPr txBox="1"/>
          <p:nvPr/>
        </p:nvSpPr>
        <p:spPr>
          <a:xfrm>
            <a:off x="265033" y="3317091"/>
            <a:ext cx="1428161" cy="1569660"/>
          </a:xfrm>
          <a:prstGeom prst="rect">
            <a:avLst/>
          </a:prstGeom>
          <a:noFill/>
        </p:spPr>
        <p:txBody>
          <a:bodyPr wrap="square" rtlCol="0">
            <a:spAutoFit/>
          </a:bodyPr>
          <a:lstStyle/>
          <a:p>
            <a:r>
              <a:rPr lang="en-US" sz="1600"/>
              <a:t>Collections of related prompts support diverse workflows</a:t>
            </a:r>
          </a:p>
        </p:txBody>
      </p:sp>
      <p:sp>
        <p:nvSpPr>
          <p:cNvPr id="9" name="TextBox 8">
            <a:extLst>
              <a:ext uri="{FF2B5EF4-FFF2-40B4-BE49-F238E27FC236}">
                <a16:creationId xmlns:a16="http://schemas.microsoft.com/office/drawing/2014/main" id="{2F4069FD-C0BA-E0CD-0B34-3E5B6D9DF52D}"/>
              </a:ext>
            </a:extLst>
          </p:cNvPr>
          <p:cNvSpPr txBox="1"/>
          <p:nvPr/>
        </p:nvSpPr>
        <p:spPr>
          <a:xfrm>
            <a:off x="533820" y="1067006"/>
            <a:ext cx="3319224" cy="830997"/>
          </a:xfrm>
          <a:prstGeom prst="rect">
            <a:avLst/>
          </a:prstGeom>
          <a:noFill/>
        </p:spPr>
        <p:txBody>
          <a:bodyPr wrap="square" rtlCol="0">
            <a:spAutoFit/>
          </a:bodyPr>
          <a:lstStyle/>
          <a:p>
            <a:r>
              <a:rPr lang="en-US" sz="1600" err="1"/>
              <a:t>CoArch</a:t>
            </a:r>
            <a:r>
              <a:rPr lang="en-US" sz="1600"/>
              <a:t> is a language framework integrated into VS Code to support human/AI collaboration</a:t>
            </a:r>
          </a:p>
        </p:txBody>
      </p:sp>
      <p:sp>
        <p:nvSpPr>
          <p:cNvPr id="10" name="Rectangle 9">
            <a:extLst>
              <a:ext uri="{FF2B5EF4-FFF2-40B4-BE49-F238E27FC236}">
                <a16:creationId xmlns:a16="http://schemas.microsoft.com/office/drawing/2014/main" id="{1B9CEC97-1520-A00C-ED90-091C4B85EA9A}"/>
              </a:ext>
            </a:extLst>
          </p:cNvPr>
          <p:cNvSpPr/>
          <p:nvPr/>
        </p:nvSpPr>
        <p:spPr>
          <a:xfrm>
            <a:off x="4886967" y="2470798"/>
            <a:ext cx="2199861" cy="26371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0FAE7B-776D-C4F5-5F37-E937CED7EAB8}"/>
              </a:ext>
            </a:extLst>
          </p:cNvPr>
          <p:cNvSpPr/>
          <p:nvPr/>
        </p:nvSpPr>
        <p:spPr>
          <a:xfrm>
            <a:off x="7745884" y="2338276"/>
            <a:ext cx="2687117" cy="39093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64AAF8-E29E-AF2C-AC85-5818AFFDBEBA}"/>
              </a:ext>
            </a:extLst>
          </p:cNvPr>
          <p:cNvSpPr/>
          <p:nvPr/>
        </p:nvSpPr>
        <p:spPr>
          <a:xfrm>
            <a:off x="1849740" y="3391824"/>
            <a:ext cx="2626409" cy="149492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4A3A77C-6F44-1A9F-E206-B65A3936F61D}"/>
              </a:ext>
            </a:extLst>
          </p:cNvPr>
          <p:cNvSpPr txBox="1"/>
          <p:nvPr/>
        </p:nvSpPr>
        <p:spPr>
          <a:xfrm>
            <a:off x="2764140" y="6439818"/>
            <a:ext cx="6819610" cy="369332"/>
          </a:xfrm>
          <a:prstGeom prst="rect">
            <a:avLst/>
          </a:prstGeom>
          <a:noFill/>
        </p:spPr>
        <p:txBody>
          <a:bodyPr wrap="square">
            <a:spAutoFit/>
          </a:bodyPr>
          <a:lstStyle/>
          <a:p>
            <a:r>
              <a:rPr lang="en-US"/>
              <a:t>User applies prompt file to .coarch.md file to generate LLM result</a:t>
            </a:r>
          </a:p>
        </p:txBody>
      </p:sp>
      <p:cxnSp>
        <p:nvCxnSpPr>
          <p:cNvPr id="15" name="Straight Arrow Connector 14">
            <a:extLst>
              <a:ext uri="{FF2B5EF4-FFF2-40B4-BE49-F238E27FC236}">
                <a16:creationId xmlns:a16="http://schemas.microsoft.com/office/drawing/2014/main" id="{05970921-E08A-89A4-DA36-F08AF2DAE8C3}"/>
              </a:ext>
            </a:extLst>
          </p:cNvPr>
          <p:cNvCxnSpPr>
            <a:cxnSpLocks/>
          </p:cNvCxnSpPr>
          <p:nvPr/>
        </p:nvCxnSpPr>
        <p:spPr>
          <a:xfrm flipV="1">
            <a:off x="4327695" y="3029386"/>
            <a:ext cx="670094" cy="341043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58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1"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10C2-DBCD-8E29-4F83-A86044FC8A2E}"/>
              </a:ext>
            </a:extLst>
          </p:cNvPr>
          <p:cNvSpPr>
            <a:spLocks noGrp="1"/>
          </p:cNvSpPr>
          <p:nvPr>
            <p:ph type="title"/>
          </p:nvPr>
        </p:nvSpPr>
        <p:spPr/>
        <p:txBody>
          <a:bodyPr/>
          <a:lstStyle/>
          <a:p>
            <a:r>
              <a:rPr lang="en-US"/>
              <a:t>Demo 1 – Hello World</a:t>
            </a:r>
          </a:p>
        </p:txBody>
      </p:sp>
      <p:sp>
        <p:nvSpPr>
          <p:cNvPr id="5" name="TextBox 4">
            <a:extLst>
              <a:ext uri="{FF2B5EF4-FFF2-40B4-BE49-F238E27FC236}">
                <a16:creationId xmlns:a16="http://schemas.microsoft.com/office/drawing/2014/main" id="{9F500558-F860-6816-D4E3-585185790576}"/>
              </a:ext>
            </a:extLst>
          </p:cNvPr>
          <p:cNvSpPr txBox="1"/>
          <p:nvPr/>
        </p:nvSpPr>
        <p:spPr>
          <a:xfrm>
            <a:off x="6781800" y="937261"/>
            <a:ext cx="3329940" cy="646331"/>
          </a:xfrm>
          <a:prstGeom prst="rect">
            <a:avLst/>
          </a:prstGeom>
          <a:noFill/>
        </p:spPr>
        <p:txBody>
          <a:bodyPr wrap="square" rtlCol="0">
            <a:spAutoFit/>
          </a:bodyPr>
          <a:lstStyle/>
          <a:p>
            <a:r>
              <a:rPr lang="en-US"/>
              <a:t>Generic .prompt.js implements task: writing Python code</a:t>
            </a:r>
          </a:p>
        </p:txBody>
      </p:sp>
      <p:sp>
        <p:nvSpPr>
          <p:cNvPr id="6" name="TextBox 5">
            <a:extLst>
              <a:ext uri="{FF2B5EF4-FFF2-40B4-BE49-F238E27FC236}">
                <a16:creationId xmlns:a16="http://schemas.microsoft.com/office/drawing/2014/main" id="{BBF18D81-6492-327F-351C-E9418FB7CF98}"/>
              </a:ext>
            </a:extLst>
          </p:cNvPr>
          <p:cNvSpPr txBox="1"/>
          <p:nvPr/>
        </p:nvSpPr>
        <p:spPr>
          <a:xfrm>
            <a:off x="9555828" y="2066766"/>
            <a:ext cx="2108007" cy="1200329"/>
          </a:xfrm>
          <a:prstGeom prst="rect">
            <a:avLst/>
          </a:prstGeom>
          <a:noFill/>
        </p:spPr>
        <p:txBody>
          <a:bodyPr wrap="square" rtlCol="0">
            <a:spAutoFit/>
          </a:bodyPr>
          <a:lstStyle/>
          <a:p>
            <a:r>
              <a:rPr lang="en-US"/>
              <a:t>Context provided</a:t>
            </a:r>
            <a:br>
              <a:rPr lang="en-US"/>
            </a:br>
            <a:r>
              <a:rPr lang="en-US"/>
              <a:t>in prompt via “env”</a:t>
            </a:r>
            <a:br>
              <a:rPr lang="en-US"/>
            </a:br>
            <a:r>
              <a:rPr lang="en-US"/>
              <a:t>references to related user files</a:t>
            </a:r>
          </a:p>
        </p:txBody>
      </p:sp>
      <p:pic>
        <p:nvPicPr>
          <p:cNvPr id="8" name="Picture 7">
            <a:extLst>
              <a:ext uri="{FF2B5EF4-FFF2-40B4-BE49-F238E27FC236}">
                <a16:creationId xmlns:a16="http://schemas.microsoft.com/office/drawing/2014/main" id="{746494B6-A44B-09E1-2683-06727C51F1C7}"/>
              </a:ext>
            </a:extLst>
          </p:cNvPr>
          <p:cNvPicPr>
            <a:picLocks noChangeAspect="1"/>
          </p:cNvPicPr>
          <p:nvPr/>
        </p:nvPicPr>
        <p:blipFill>
          <a:blip r:embed="rId2"/>
          <a:stretch>
            <a:fillRect/>
          </a:stretch>
        </p:blipFill>
        <p:spPr>
          <a:xfrm>
            <a:off x="2296471" y="1690688"/>
            <a:ext cx="7107518" cy="4078687"/>
          </a:xfrm>
          <a:prstGeom prst="rect">
            <a:avLst/>
          </a:prstGeom>
        </p:spPr>
      </p:pic>
      <p:sp>
        <p:nvSpPr>
          <p:cNvPr id="9" name="TextBox 8">
            <a:extLst>
              <a:ext uri="{FF2B5EF4-FFF2-40B4-BE49-F238E27FC236}">
                <a16:creationId xmlns:a16="http://schemas.microsoft.com/office/drawing/2014/main" id="{EF9E56AB-D085-D8D5-B1EB-09E3F90446F1}"/>
              </a:ext>
            </a:extLst>
          </p:cNvPr>
          <p:cNvSpPr txBox="1"/>
          <p:nvPr/>
        </p:nvSpPr>
        <p:spPr>
          <a:xfrm>
            <a:off x="156646" y="1501491"/>
            <a:ext cx="1923614" cy="2031325"/>
          </a:xfrm>
          <a:prstGeom prst="rect">
            <a:avLst/>
          </a:prstGeom>
          <a:noFill/>
        </p:spPr>
        <p:txBody>
          <a:bodyPr wrap="square" rtlCol="0">
            <a:spAutoFit/>
          </a:bodyPr>
          <a:lstStyle/>
          <a:p>
            <a:r>
              <a:rPr lang="en-US"/>
              <a:t>User writes markdown to solve a specific problem that in combination with prompt creates an LLM request.</a:t>
            </a:r>
          </a:p>
        </p:txBody>
      </p:sp>
      <p:sp>
        <p:nvSpPr>
          <p:cNvPr id="11" name="TextBox 10">
            <a:extLst>
              <a:ext uri="{FF2B5EF4-FFF2-40B4-BE49-F238E27FC236}">
                <a16:creationId xmlns:a16="http://schemas.microsoft.com/office/drawing/2014/main" id="{37989F99-8AFF-B526-BBC9-FB7E01E1C2AA}"/>
              </a:ext>
            </a:extLst>
          </p:cNvPr>
          <p:cNvSpPr txBox="1"/>
          <p:nvPr/>
        </p:nvSpPr>
        <p:spPr>
          <a:xfrm>
            <a:off x="9555828" y="3592651"/>
            <a:ext cx="2108007" cy="1200329"/>
          </a:xfrm>
          <a:prstGeom prst="rect">
            <a:avLst/>
          </a:prstGeom>
          <a:noFill/>
        </p:spPr>
        <p:txBody>
          <a:bodyPr wrap="square" rtlCol="0">
            <a:spAutoFit/>
          </a:bodyPr>
          <a:lstStyle/>
          <a:p>
            <a:r>
              <a:rPr lang="en-US"/>
              <a:t>Prompts combine freeform text with integrated JavaScript</a:t>
            </a:r>
          </a:p>
        </p:txBody>
      </p:sp>
      <p:sp>
        <p:nvSpPr>
          <p:cNvPr id="12" name="TextBox 11">
            <a:extLst>
              <a:ext uri="{FF2B5EF4-FFF2-40B4-BE49-F238E27FC236}">
                <a16:creationId xmlns:a16="http://schemas.microsoft.com/office/drawing/2014/main" id="{7382FF26-7270-C97B-00CE-2ED2A1209EBC}"/>
              </a:ext>
            </a:extLst>
          </p:cNvPr>
          <p:cNvSpPr txBox="1"/>
          <p:nvPr/>
        </p:nvSpPr>
        <p:spPr>
          <a:xfrm>
            <a:off x="3326322" y="5854713"/>
            <a:ext cx="5343027" cy="646331"/>
          </a:xfrm>
          <a:prstGeom prst="rect">
            <a:avLst/>
          </a:prstGeom>
          <a:noFill/>
        </p:spPr>
        <p:txBody>
          <a:bodyPr wrap="square" rtlCol="0">
            <a:spAutoFit/>
          </a:bodyPr>
          <a:lstStyle/>
          <a:p>
            <a:r>
              <a:rPr lang="en-US"/>
              <a:t>Two files, the .coarch.md and the .prompt.js file, combine to create the request to the LLM </a:t>
            </a:r>
          </a:p>
        </p:txBody>
      </p:sp>
      <p:sp>
        <p:nvSpPr>
          <p:cNvPr id="13" name="TextBox 12">
            <a:extLst>
              <a:ext uri="{FF2B5EF4-FFF2-40B4-BE49-F238E27FC236}">
                <a16:creationId xmlns:a16="http://schemas.microsoft.com/office/drawing/2014/main" id="{6D89EC28-7701-C737-7EB9-E210F614CD2E}"/>
              </a:ext>
            </a:extLst>
          </p:cNvPr>
          <p:cNvSpPr txBox="1"/>
          <p:nvPr/>
        </p:nvSpPr>
        <p:spPr>
          <a:xfrm>
            <a:off x="264752" y="5092199"/>
            <a:ext cx="1923614" cy="1200329"/>
          </a:xfrm>
          <a:prstGeom prst="rect">
            <a:avLst/>
          </a:prstGeom>
          <a:noFill/>
        </p:spPr>
        <p:txBody>
          <a:bodyPr wrap="square" rtlCol="0">
            <a:spAutoFit/>
          </a:bodyPr>
          <a:lstStyle/>
          <a:p>
            <a:r>
              <a:rPr lang="en-US"/>
              <a:t>Links provide references to other data sources</a:t>
            </a:r>
          </a:p>
        </p:txBody>
      </p:sp>
      <p:cxnSp>
        <p:nvCxnSpPr>
          <p:cNvPr id="14" name="Straight Arrow Connector 13">
            <a:extLst>
              <a:ext uri="{FF2B5EF4-FFF2-40B4-BE49-F238E27FC236}">
                <a16:creationId xmlns:a16="http://schemas.microsoft.com/office/drawing/2014/main" id="{E98FCD8A-EABF-B805-D8E5-66A246CFB423}"/>
              </a:ext>
            </a:extLst>
          </p:cNvPr>
          <p:cNvCxnSpPr>
            <a:cxnSpLocks/>
          </p:cNvCxnSpPr>
          <p:nvPr/>
        </p:nvCxnSpPr>
        <p:spPr>
          <a:xfrm flipV="1">
            <a:off x="1542614" y="2785081"/>
            <a:ext cx="886479" cy="21568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7826557-345F-D4E1-BE77-9C864FC4C05D}"/>
              </a:ext>
            </a:extLst>
          </p:cNvPr>
          <p:cNvCxnSpPr>
            <a:cxnSpLocks/>
          </p:cNvCxnSpPr>
          <p:nvPr/>
        </p:nvCxnSpPr>
        <p:spPr>
          <a:xfrm flipH="1">
            <a:off x="7573466" y="2262824"/>
            <a:ext cx="1982362" cy="132982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0288-3B37-E309-448D-9C9C7037A00A}"/>
              </a:ext>
            </a:extLst>
          </p:cNvPr>
          <p:cNvSpPr>
            <a:spLocks noGrp="1"/>
          </p:cNvSpPr>
          <p:nvPr>
            <p:ph type="title"/>
          </p:nvPr>
        </p:nvSpPr>
        <p:spPr>
          <a:xfrm>
            <a:off x="838200" y="365125"/>
            <a:ext cx="10515600" cy="883193"/>
          </a:xfrm>
        </p:spPr>
        <p:txBody>
          <a:bodyPr/>
          <a:lstStyle/>
          <a:p>
            <a:r>
              <a:rPr lang="en-US" err="1"/>
              <a:t>CoArch</a:t>
            </a:r>
            <a:r>
              <a:rPr lang="en-US"/>
              <a:t> Interaction Process</a:t>
            </a:r>
          </a:p>
        </p:txBody>
      </p:sp>
      <p:pic>
        <p:nvPicPr>
          <p:cNvPr id="5" name="Picture 4">
            <a:extLst>
              <a:ext uri="{FF2B5EF4-FFF2-40B4-BE49-F238E27FC236}">
                <a16:creationId xmlns:a16="http://schemas.microsoft.com/office/drawing/2014/main" id="{BD958C81-CA27-7628-2BDA-0EF6D343D817}"/>
              </a:ext>
            </a:extLst>
          </p:cNvPr>
          <p:cNvPicPr>
            <a:picLocks noChangeAspect="1"/>
          </p:cNvPicPr>
          <p:nvPr/>
        </p:nvPicPr>
        <p:blipFill>
          <a:blip r:embed="rId2"/>
          <a:stretch>
            <a:fillRect/>
          </a:stretch>
        </p:blipFill>
        <p:spPr>
          <a:xfrm>
            <a:off x="6818096" y="1457791"/>
            <a:ext cx="4760563" cy="2269905"/>
          </a:xfrm>
          <a:prstGeom prst="rect">
            <a:avLst/>
          </a:prstGeom>
        </p:spPr>
      </p:pic>
      <p:pic>
        <p:nvPicPr>
          <p:cNvPr id="7" name="Picture 6">
            <a:extLst>
              <a:ext uri="{FF2B5EF4-FFF2-40B4-BE49-F238E27FC236}">
                <a16:creationId xmlns:a16="http://schemas.microsoft.com/office/drawing/2014/main" id="{B036353F-E501-1CB1-6B9E-E45684BDB1A8}"/>
              </a:ext>
            </a:extLst>
          </p:cNvPr>
          <p:cNvPicPr>
            <a:picLocks noChangeAspect="1"/>
          </p:cNvPicPr>
          <p:nvPr/>
        </p:nvPicPr>
        <p:blipFill>
          <a:blip r:embed="rId3"/>
          <a:stretch>
            <a:fillRect/>
          </a:stretch>
        </p:blipFill>
        <p:spPr>
          <a:xfrm>
            <a:off x="1102864" y="1457792"/>
            <a:ext cx="4271042" cy="2245722"/>
          </a:xfrm>
          <a:prstGeom prst="rect">
            <a:avLst/>
          </a:prstGeom>
        </p:spPr>
      </p:pic>
      <p:sp>
        <p:nvSpPr>
          <p:cNvPr id="8" name="Arrow: Right 7">
            <a:extLst>
              <a:ext uri="{FF2B5EF4-FFF2-40B4-BE49-F238E27FC236}">
                <a16:creationId xmlns:a16="http://schemas.microsoft.com/office/drawing/2014/main" id="{DAE9BDBC-BDCE-0389-4509-E542D2297698}"/>
              </a:ext>
            </a:extLst>
          </p:cNvPr>
          <p:cNvSpPr/>
          <p:nvPr/>
        </p:nvSpPr>
        <p:spPr>
          <a:xfrm>
            <a:off x="5606796" y="247161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5D220C4-3BB2-395F-2DFC-FC793160124E}"/>
              </a:ext>
            </a:extLst>
          </p:cNvPr>
          <p:cNvPicPr>
            <a:picLocks noChangeAspect="1"/>
          </p:cNvPicPr>
          <p:nvPr/>
        </p:nvPicPr>
        <p:blipFill>
          <a:blip r:embed="rId4"/>
          <a:stretch>
            <a:fillRect/>
          </a:stretch>
        </p:blipFill>
        <p:spPr>
          <a:xfrm>
            <a:off x="1084353" y="4236953"/>
            <a:ext cx="4287481" cy="2309466"/>
          </a:xfrm>
          <a:prstGeom prst="rect">
            <a:avLst/>
          </a:prstGeom>
        </p:spPr>
      </p:pic>
      <p:sp>
        <p:nvSpPr>
          <p:cNvPr id="12" name="Arrow: Right 11">
            <a:extLst>
              <a:ext uri="{FF2B5EF4-FFF2-40B4-BE49-F238E27FC236}">
                <a16:creationId xmlns:a16="http://schemas.microsoft.com/office/drawing/2014/main" id="{7FF8B6C3-8E73-2B0E-CC60-2BE7AF955B7B}"/>
              </a:ext>
            </a:extLst>
          </p:cNvPr>
          <p:cNvSpPr/>
          <p:nvPr/>
        </p:nvSpPr>
        <p:spPr>
          <a:xfrm>
            <a:off x="5600979" y="523459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2438AE6-7C1D-7FC6-6679-4ECAB4A97141}"/>
              </a:ext>
            </a:extLst>
          </p:cNvPr>
          <p:cNvPicPr>
            <a:picLocks noChangeAspect="1"/>
          </p:cNvPicPr>
          <p:nvPr/>
        </p:nvPicPr>
        <p:blipFill>
          <a:blip r:embed="rId5"/>
          <a:stretch>
            <a:fillRect/>
          </a:stretch>
        </p:blipFill>
        <p:spPr>
          <a:xfrm>
            <a:off x="6808532" y="4086141"/>
            <a:ext cx="3687359" cy="2611090"/>
          </a:xfrm>
          <a:prstGeom prst="rect">
            <a:avLst/>
          </a:prstGeom>
        </p:spPr>
      </p:pic>
      <p:sp>
        <p:nvSpPr>
          <p:cNvPr id="16" name="TextBox 15">
            <a:extLst>
              <a:ext uri="{FF2B5EF4-FFF2-40B4-BE49-F238E27FC236}">
                <a16:creationId xmlns:a16="http://schemas.microsoft.com/office/drawing/2014/main" id="{F28B0192-10CB-9B7D-3696-562235091710}"/>
              </a:ext>
            </a:extLst>
          </p:cNvPr>
          <p:cNvSpPr txBox="1"/>
          <p:nvPr/>
        </p:nvSpPr>
        <p:spPr>
          <a:xfrm>
            <a:off x="5638570" y="1732950"/>
            <a:ext cx="890244" cy="738664"/>
          </a:xfrm>
          <a:prstGeom prst="rect">
            <a:avLst/>
          </a:prstGeom>
          <a:noFill/>
        </p:spPr>
        <p:txBody>
          <a:bodyPr wrap="none" rtlCol="0">
            <a:spAutoFit/>
          </a:bodyPr>
          <a:lstStyle/>
          <a:p>
            <a:r>
              <a:rPr lang="en-US" sz="1400"/>
              <a:t>Apply</a:t>
            </a:r>
            <a:br>
              <a:rPr lang="en-US" sz="1400"/>
            </a:br>
            <a:r>
              <a:rPr lang="en-US" sz="1400" err="1"/>
              <a:t>codegen</a:t>
            </a:r>
            <a:r>
              <a:rPr lang="en-US" sz="1400"/>
              <a:t> </a:t>
            </a:r>
            <a:br>
              <a:rPr lang="en-US" sz="1400"/>
            </a:br>
            <a:r>
              <a:rPr lang="en-US" sz="1400"/>
              <a:t>prompt</a:t>
            </a:r>
          </a:p>
        </p:txBody>
      </p:sp>
      <p:sp>
        <p:nvSpPr>
          <p:cNvPr id="17" name="TextBox 16">
            <a:extLst>
              <a:ext uri="{FF2B5EF4-FFF2-40B4-BE49-F238E27FC236}">
                <a16:creationId xmlns:a16="http://schemas.microsoft.com/office/drawing/2014/main" id="{05BA520F-1963-D8DD-70B7-E1E38A91A6D7}"/>
              </a:ext>
            </a:extLst>
          </p:cNvPr>
          <p:cNvSpPr txBox="1"/>
          <p:nvPr/>
        </p:nvSpPr>
        <p:spPr>
          <a:xfrm>
            <a:off x="5600979" y="4495927"/>
            <a:ext cx="890244" cy="738664"/>
          </a:xfrm>
          <a:prstGeom prst="rect">
            <a:avLst/>
          </a:prstGeom>
          <a:noFill/>
        </p:spPr>
        <p:txBody>
          <a:bodyPr wrap="none" rtlCol="0">
            <a:spAutoFit/>
          </a:bodyPr>
          <a:lstStyle/>
          <a:p>
            <a:r>
              <a:rPr lang="en-US" sz="1400"/>
              <a:t>Apply</a:t>
            </a:r>
            <a:br>
              <a:rPr lang="en-US" sz="1400"/>
            </a:br>
            <a:r>
              <a:rPr lang="en-US" sz="1400" err="1"/>
              <a:t>codegen</a:t>
            </a:r>
            <a:r>
              <a:rPr lang="en-US" sz="1400"/>
              <a:t> </a:t>
            </a:r>
            <a:br>
              <a:rPr lang="en-US" sz="1400"/>
            </a:br>
            <a:r>
              <a:rPr lang="en-US" sz="1400"/>
              <a:t>prompt</a:t>
            </a:r>
          </a:p>
        </p:txBody>
      </p:sp>
      <p:sp>
        <p:nvSpPr>
          <p:cNvPr id="18" name="Rectangle 17">
            <a:extLst>
              <a:ext uri="{FF2B5EF4-FFF2-40B4-BE49-F238E27FC236}">
                <a16:creationId xmlns:a16="http://schemas.microsoft.com/office/drawing/2014/main" id="{CFF37147-A330-DE7B-CD5D-D085169241A5}"/>
              </a:ext>
            </a:extLst>
          </p:cNvPr>
          <p:cNvSpPr/>
          <p:nvPr/>
        </p:nvSpPr>
        <p:spPr>
          <a:xfrm>
            <a:off x="1898602" y="4515996"/>
            <a:ext cx="1675236" cy="1956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57B9B2-4719-7E2D-2F11-D28D1FE92A9E}"/>
              </a:ext>
            </a:extLst>
          </p:cNvPr>
          <p:cNvSpPr/>
          <p:nvPr/>
        </p:nvSpPr>
        <p:spPr>
          <a:xfrm>
            <a:off x="6976975" y="4961564"/>
            <a:ext cx="3518916" cy="1828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5F0C423-80F0-6E6F-AF85-C5F448F2FF1D}"/>
              </a:ext>
            </a:extLst>
          </p:cNvPr>
          <p:cNvSpPr txBox="1"/>
          <p:nvPr/>
        </p:nvSpPr>
        <p:spPr>
          <a:xfrm>
            <a:off x="96174" y="1788107"/>
            <a:ext cx="881973" cy="738664"/>
          </a:xfrm>
          <a:prstGeom prst="rect">
            <a:avLst/>
          </a:prstGeom>
          <a:noFill/>
        </p:spPr>
        <p:txBody>
          <a:bodyPr wrap="none" rtlCol="0">
            <a:spAutoFit/>
          </a:bodyPr>
          <a:lstStyle/>
          <a:p>
            <a:r>
              <a:rPr lang="en-US" sz="1400"/>
              <a:t>Describe</a:t>
            </a:r>
            <a:br>
              <a:rPr lang="en-US" sz="1400"/>
            </a:br>
            <a:r>
              <a:rPr lang="en-US" sz="1400" err="1"/>
              <a:t>codegen</a:t>
            </a:r>
            <a:br>
              <a:rPr lang="en-US" sz="1400"/>
            </a:br>
            <a:r>
              <a:rPr lang="en-US" sz="1400"/>
              <a:t>task</a:t>
            </a:r>
          </a:p>
        </p:txBody>
      </p:sp>
      <p:sp>
        <p:nvSpPr>
          <p:cNvPr id="21" name="TextBox 20">
            <a:extLst>
              <a:ext uri="{FF2B5EF4-FFF2-40B4-BE49-F238E27FC236}">
                <a16:creationId xmlns:a16="http://schemas.microsoft.com/office/drawing/2014/main" id="{77A56D4C-B5F8-45C4-D3A0-43914627216B}"/>
              </a:ext>
            </a:extLst>
          </p:cNvPr>
          <p:cNvSpPr txBox="1"/>
          <p:nvPr/>
        </p:nvSpPr>
        <p:spPr>
          <a:xfrm>
            <a:off x="96173" y="4222900"/>
            <a:ext cx="853375" cy="738664"/>
          </a:xfrm>
          <a:prstGeom prst="rect">
            <a:avLst/>
          </a:prstGeom>
          <a:noFill/>
        </p:spPr>
        <p:txBody>
          <a:bodyPr wrap="none" rtlCol="0">
            <a:spAutoFit/>
          </a:bodyPr>
          <a:lstStyle/>
          <a:p>
            <a:r>
              <a:rPr lang="en-US" sz="1400"/>
              <a:t>Update </a:t>
            </a:r>
          </a:p>
          <a:p>
            <a:r>
              <a:rPr lang="en-US" sz="1400" err="1"/>
              <a:t>codegen</a:t>
            </a:r>
            <a:br>
              <a:rPr lang="en-US" sz="1400"/>
            </a:br>
            <a:r>
              <a:rPr lang="en-US" sz="1400"/>
              <a:t>task</a:t>
            </a:r>
          </a:p>
        </p:txBody>
      </p:sp>
    </p:spTree>
    <p:extLst>
      <p:ext uri="{BB962C8B-B14F-4D97-AF65-F5344CB8AC3E}">
        <p14:creationId xmlns:p14="http://schemas.microsoft.com/office/powerpoint/2010/main" val="34304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8" grpId="0" animBg="1"/>
      <p:bldP spid="19"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7958-5AF8-4A74-B682-D24ED464094A}"/>
              </a:ext>
            </a:extLst>
          </p:cNvPr>
          <p:cNvSpPr>
            <a:spLocks noGrp="1"/>
          </p:cNvSpPr>
          <p:nvPr>
            <p:ph type="title"/>
          </p:nvPr>
        </p:nvSpPr>
        <p:spPr>
          <a:xfrm>
            <a:off x="838200" y="365125"/>
            <a:ext cx="10515600" cy="737739"/>
          </a:xfrm>
        </p:spPr>
        <p:txBody>
          <a:bodyPr>
            <a:normAutofit/>
          </a:bodyPr>
          <a:lstStyle/>
          <a:p>
            <a:r>
              <a:rPr lang="en-US" sz="4000"/>
              <a:t>Refactor View Supports Human/AI Coordination </a:t>
            </a:r>
          </a:p>
        </p:txBody>
      </p:sp>
      <p:pic>
        <p:nvPicPr>
          <p:cNvPr id="5" name="Picture 4">
            <a:extLst>
              <a:ext uri="{FF2B5EF4-FFF2-40B4-BE49-F238E27FC236}">
                <a16:creationId xmlns:a16="http://schemas.microsoft.com/office/drawing/2014/main" id="{8431E4B3-77BF-2AFF-FC7B-27E80D4F576A}"/>
              </a:ext>
            </a:extLst>
          </p:cNvPr>
          <p:cNvPicPr>
            <a:picLocks noChangeAspect="1"/>
          </p:cNvPicPr>
          <p:nvPr/>
        </p:nvPicPr>
        <p:blipFill>
          <a:blip r:embed="rId2"/>
          <a:stretch>
            <a:fillRect/>
          </a:stretch>
        </p:blipFill>
        <p:spPr>
          <a:xfrm>
            <a:off x="838200" y="1243505"/>
            <a:ext cx="6972591" cy="4513855"/>
          </a:xfrm>
          <a:prstGeom prst="rect">
            <a:avLst/>
          </a:prstGeom>
        </p:spPr>
      </p:pic>
      <p:sp>
        <p:nvSpPr>
          <p:cNvPr id="6" name="TextBox 5">
            <a:extLst>
              <a:ext uri="{FF2B5EF4-FFF2-40B4-BE49-F238E27FC236}">
                <a16:creationId xmlns:a16="http://schemas.microsoft.com/office/drawing/2014/main" id="{8155AA3D-9AA3-F1B6-D2C4-864D94F13FF5}"/>
              </a:ext>
            </a:extLst>
          </p:cNvPr>
          <p:cNvSpPr txBox="1"/>
          <p:nvPr/>
        </p:nvSpPr>
        <p:spPr>
          <a:xfrm>
            <a:off x="8215640" y="4592070"/>
            <a:ext cx="3336280" cy="2031325"/>
          </a:xfrm>
          <a:prstGeom prst="rect">
            <a:avLst/>
          </a:prstGeom>
          <a:noFill/>
        </p:spPr>
        <p:txBody>
          <a:bodyPr wrap="square" rtlCol="0">
            <a:spAutoFit/>
          </a:bodyPr>
          <a:lstStyle/>
          <a:p>
            <a:r>
              <a:rPr lang="en-US"/>
              <a:t>This example </a:t>
            </a:r>
            <a:br>
              <a:rPr lang="en-US"/>
            </a:br>
            <a:r>
              <a:rPr lang="en-US"/>
              <a:t>illustrates how updating the </a:t>
            </a:r>
            <a:r>
              <a:rPr lang="en-US" err="1"/>
              <a:t>CoArch</a:t>
            </a:r>
            <a:r>
              <a:rPr lang="en-US"/>
              <a:t> command file with additional information leads to changes in the generated code that can be previewed in VS Code</a:t>
            </a:r>
          </a:p>
        </p:txBody>
      </p:sp>
      <p:sp>
        <p:nvSpPr>
          <p:cNvPr id="7" name="TextBox 6">
            <a:extLst>
              <a:ext uri="{FF2B5EF4-FFF2-40B4-BE49-F238E27FC236}">
                <a16:creationId xmlns:a16="http://schemas.microsoft.com/office/drawing/2014/main" id="{3E5C5FD1-9ABE-EE4C-48D0-1E8FEE77BA5F}"/>
              </a:ext>
            </a:extLst>
          </p:cNvPr>
          <p:cNvSpPr txBox="1"/>
          <p:nvPr/>
        </p:nvSpPr>
        <p:spPr>
          <a:xfrm>
            <a:off x="9060180" y="1065602"/>
            <a:ext cx="2491740" cy="1200329"/>
          </a:xfrm>
          <a:prstGeom prst="rect">
            <a:avLst/>
          </a:prstGeom>
          <a:noFill/>
        </p:spPr>
        <p:txBody>
          <a:bodyPr wrap="square" rtlCol="0">
            <a:spAutoFit/>
          </a:bodyPr>
          <a:lstStyle/>
          <a:p>
            <a:r>
              <a:rPr lang="en-US"/>
              <a:t>Original code did not correctly handle being called with no arguments</a:t>
            </a:r>
          </a:p>
        </p:txBody>
      </p:sp>
      <p:cxnSp>
        <p:nvCxnSpPr>
          <p:cNvPr id="9" name="Straight Arrow Connector 8">
            <a:extLst>
              <a:ext uri="{FF2B5EF4-FFF2-40B4-BE49-F238E27FC236}">
                <a16:creationId xmlns:a16="http://schemas.microsoft.com/office/drawing/2014/main" id="{53021287-230B-7C6D-6DC1-E7A14D45E24F}"/>
              </a:ext>
            </a:extLst>
          </p:cNvPr>
          <p:cNvCxnSpPr>
            <a:cxnSpLocks/>
            <a:stCxn id="7" idx="1"/>
          </p:cNvCxnSpPr>
          <p:nvPr/>
        </p:nvCxnSpPr>
        <p:spPr>
          <a:xfrm flipH="1">
            <a:off x="4907047" y="1665767"/>
            <a:ext cx="4153133" cy="13915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7420412-7AB1-6EFB-9F0C-3BAA51FB55F3}"/>
              </a:ext>
            </a:extLst>
          </p:cNvPr>
          <p:cNvSpPr txBox="1"/>
          <p:nvPr/>
        </p:nvSpPr>
        <p:spPr>
          <a:xfrm>
            <a:off x="9060180" y="2637627"/>
            <a:ext cx="2491740" cy="646331"/>
          </a:xfrm>
          <a:prstGeom prst="rect">
            <a:avLst/>
          </a:prstGeom>
          <a:noFill/>
        </p:spPr>
        <p:txBody>
          <a:bodyPr wrap="square" rtlCol="0">
            <a:spAutoFit/>
          </a:bodyPr>
          <a:lstStyle/>
          <a:p>
            <a:r>
              <a:rPr lang="en-US"/>
              <a:t>New code fixes this issue</a:t>
            </a:r>
          </a:p>
        </p:txBody>
      </p:sp>
      <p:cxnSp>
        <p:nvCxnSpPr>
          <p:cNvPr id="12" name="Straight Arrow Connector 11">
            <a:extLst>
              <a:ext uri="{FF2B5EF4-FFF2-40B4-BE49-F238E27FC236}">
                <a16:creationId xmlns:a16="http://schemas.microsoft.com/office/drawing/2014/main" id="{1ED75C3D-9291-D2D1-E602-BEF07BFCE10C}"/>
              </a:ext>
            </a:extLst>
          </p:cNvPr>
          <p:cNvCxnSpPr>
            <a:cxnSpLocks/>
          </p:cNvCxnSpPr>
          <p:nvPr/>
        </p:nvCxnSpPr>
        <p:spPr>
          <a:xfrm flipH="1">
            <a:off x="7475744" y="2960792"/>
            <a:ext cx="1493752" cy="32316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63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5</Notes>
  <HiddenSlides>4</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CoArch:  Supporting Human/LLM Interaction in  Building Complex Artifacts</vt:lpstr>
      <vt:lpstr>Complex Artifacts Require Complex Processes</vt:lpstr>
      <vt:lpstr>Working with AI Beyond Chat Interfaces</vt:lpstr>
      <vt:lpstr>CoArch: Supporting Human/LLM Interaction in Building/Maintaining Complex Artifacts</vt:lpstr>
      <vt:lpstr>AI Requires New Tools and Experiences</vt:lpstr>
      <vt:lpstr>CoArch at a Glance</vt:lpstr>
      <vt:lpstr>Demo 1 – Hello World</vt:lpstr>
      <vt:lpstr>CoArch Interaction Process</vt:lpstr>
      <vt:lpstr>Refactor View Supports Human/AI Coordination </vt:lpstr>
      <vt:lpstr>Coordinating Prompts Example: Generating Unit Tests</vt:lpstr>
      <vt:lpstr>CoArch Supports  Hierarchical Decomposition</vt:lpstr>
      <vt:lpstr>Demo 2 – mywordle - Prompts as Roles</vt:lpstr>
      <vt:lpstr>Key Properties of CoArch</vt:lpstr>
      <vt:lpstr>Demo 2 – mywordle – System Architect  </vt:lpstr>
      <vt:lpstr>Demo 2 – mywordle – Developer Prompt</vt:lpstr>
      <vt:lpstr>Research Challenges</vt:lpstr>
      <vt:lpstr>Discussion</vt:lpstr>
      <vt:lpstr>Bigger Picture: MSR AI Inference Stack</vt:lpstr>
      <vt:lpstr>Bigger Picture: FAST Project: The Full AI Stack Rethinking the Inference-Time Platform</vt:lpstr>
      <vt:lpstr>Next Steps</vt:lpstr>
      <vt:lpstr>Related Documents</vt:lpstr>
      <vt:lpstr>Backup</vt:lpstr>
      <vt:lpstr>How Does CoArch Relate to…?</vt:lpstr>
      <vt:lpstr>Goal: Build a complex artifact (doc, repo, etc) Problem: Chat Interfaces are Inappropriate</vt:lpstr>
      <vt:lpstr>New Features and Generizations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CoArch: Scripting LLMs Beyond Chat Interfaces</dc:title>
  <dc:creator>Ben Zorn</dc:creator>
  <cp:revision>1</cp:revision>
  <dcterms:created xsi:type="dcterms:W3CDTF">2023-07-28T21:05:14Z</dcterms:created>
  <dcterms:modified xsi:type="dcterms:W3CDTF">2023-09-15T18:29:06Z</dcterms:modified>
</cp:coreProperties>
</file>