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770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743430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90247" y="2134595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18239" y="2485290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783970" y="1696398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967153" y="177461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13970" y="2138282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441962" y="2596475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948353" y="177092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95170" y="2134595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23162" y="2701406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98388" y="2488977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98388" y="2508878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70639" y="2596476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97742" y="261637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85978" y="2701407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1342" y="27055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850654"/>
            <a:ext cx="2057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ModelChangedEvent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85978" y="335367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70639" y="34290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22188" y="35052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20000" y="175424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93002" y="2107303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20994" y="3124200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575562" y="3124200"/>
            <a:ext cx="20350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75562" y="3300987"/>
            <a:ext cx="203503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62"/>
          <p:cNvSpPr/>
          <p:nvPr/>
        </p:nvSpPr>
        <p:spPr>
          <a:xfrm>
            <a:off x="4576753" y="439472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123570" y="4758392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5051562" y="5444618"/>
            <a:ext cx="144016" cy="3775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62"/>
          <p:cNvSpPr/>
          <p:nvPr/>
        </p:nvSpPr>
        <p:spPr>
          <a:xfrm>
            <a:off x="2793523" y="442202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340340" y="478569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3268332" y="5479366"/>
            <a:ext cx="131366" cy="3243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10338" y="5472908"/>
            <a:ext cx="1627246" cy="0"/>
          </a:xfrm>
          <a:prstGeom prst="straightConnector1">
            <a:avLst/>
          </a:pr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05200" y="5181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55532" y="4785697"/>
            <a:ext cx="2057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ModelChangedEvent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410338" y="5791200"/>
            <a:ext cx="166749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7593081" y="428325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642934" y="463631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8570926" y="5059243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65132" y="5059243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161845" y="60960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205847" y="5444618"/>
            <a:ext cx="335468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34000" y="5153188"/>
            <a:ext cx="2286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handleModelChangedEvent</a:t>
            </a:r>
            <a:r>
              <a:rPr lang="en-US" sz="1400" dirty="0" smtClean="0">
                <a:solidFill>
                  <a:srgbClr val="0070C0"/>
                </a:solidFill>
              </a:rPr>
              <a:t>()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205847" y="5822192"/>
            <a:ext cx="335468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945964" y="2262670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3964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3048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0"/>
          </p:cNvCxnSpPr>
          <p:nvPr/>
        </p:nvCxnSpPr>
        <p:spPr>
          <a:xfrm rot="10800000">
            <a:off x="2642766" y="2396440"/>
            <a:ext cx="2843634" cy="1360484"/>
          </a:xfrm>
          <a:prstGeom prst="bentConnector4">
            <a:avLst>
              <a:gd name="adj1" fmla="val 758"/>
              <a:gd name="adj2" fmla="val 11680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5669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4544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3" name="Elbow Connector 63"/>
          <p:cNvCxnSpPr>
            <a:stCxn id="27" idx="3"/>
            <a:endCxn id="26" idx="0"/>
          </p:cNvCxnSpPr>
          <p:nvPr/>
        </p:nvCxnSpPr>
        <p:spPr>
          <a:xfrm rot="5400000">
            <a:off x="2598392" y="2958698"/>
            <a:ext cx="92399" cy="365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3221380"/>
            <a:ext cx="394190" cy="67959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627780"/>
            <a:ext cx="394190" cy="27319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1977093" y="3006723"/>
            <a:ext cx="133134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IncorrectCommand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7" name="Isosceles Triangle 102"/>
          <p:cNvSpPr/>
          <p:nvPr/>
        </p:nvSpPr>
        <p:spPr>
          <a:xfrm rot="10800000" flipV="1">
            <a:off x="2511164" y="273880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16560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412448" y="217746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131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51</cp:revision>
  <dcterms:created xsi:type="dcterms:W3CDTF">2016-07-22T14:33:02Z</dcterms:created>
  <dcterms:modified xsi:type="dcterms:W3CDTF">2016-09-26T04:18:45Z</dcterms:modified>
</cp:coreProperties>
</file>