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830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134595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248529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169639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177461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213828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259647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177092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134595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701406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248897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2508878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259647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26163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2701407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2705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2850654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335367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34290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3505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175424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210730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312420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31242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3300987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31366" cy="3243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 flipH="1">
            <a:off x="4526729" y="566001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2262670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3964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3048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0"/>
          </p:cNvCxnSpPr>
          <p:nvPr/>
        </p:nvCxnSpPr>
        <p:spPr>
          <a:xfrm rot="10800000">
            <a:off x="2642766" y="2396440"/>
            <a:ext cx="2843634" cy="1360484"/>
          </a:xfrm>
          <a:prstGeom prst="bentConnector4">
            <a:avLst>
              <a:gd name="adj1" fmla="val 758"/>
              <a:gd name="adj2" fmla="val 11680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5669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4544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3" name="Elbow Connector 63"/>
          <p:cNvCxnSpPr>
            <a:stCxn id="27" idx="3"/>
            <a:endCxn id="26" idx="0"/>
          </p:cNvCxnSpPr>
          <p:nvPr/>
        </p:nvCxnSpPr>
        <p:spPr>
          <a:xfrm rot="5400000">
            <a:off x="2598392" y="2958698"/>
            <a:ext cx="92399" cy="36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3221380"/>
            <a:ext cx="394190" cy="6795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627780"/>
            <a:ext cx="394190" cy="2731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1977093" y="3006723"/>
            <a:ext cx="133134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IncorrectCommand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7" name="Isosceles Triangle 102"/>
          <p:cNvSpPr/>
          <p:nvPr/>
        </p:nvSpPr>
        <p:spPr>
          <a:xfrm rot="10800000" flipV="1">
            <a:off x="2511164" y="27388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1656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412448" y="217746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127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52</cp:revision>
  <dcterms:created xsi:type="dcterms:W3CDTF">2016-07-22T14:33:02Z</dcterms:created>
  <dcterms:modified xsi:type="dcterms:W3CDTF">2016-09-26T04:34:30Z</dcterms:modified>
</cp:coreProperties>
</file>