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3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5B"/>
    <a:srgbClr val="00EEB3"/>
    <a:srgbClr val="236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DB978-EDFE-4B77-B8A1-50C342AF9C6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E79D0-5262-4330-B56E-7DCAFEE7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6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3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8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5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2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2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5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3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2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1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6250B6-C98E-4E8E-9ED9-303C2895990D}"/>
              </a:ext>
            </a:extLst>
          </p:cNvPr>
          <p:cNvSpPr txBox="1"/>
          <p:nvPr userDrawn="1"/>
        </p:nvSpPr>
        <p:spPr>
          <a:xfrm>
            <a:off x="4164752" y="6094203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32B44"/>
                </a:solidFill>
                <a:latin typeface="Bebas Neue" panose="00000500000000000000" pitchFamily="2" charset="0"/>
              </a:rPr>
              <a:t>SWS – YUNUS FEBRIANSYAH</a:t>
            </a:r>
            <a:endParaRPr lang="en-ID" sz="3200" dirty="0">
              <a:solidFill>
                <a:srgbClr val="032B44"/>
              </a:solidFill>
              <a:latin typeface="Bebas Neu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6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425421" y="1437209"/>
            <a:ext cx="591727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8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48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Basis Data</a:t>
            </a:r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1AA6B203-6B99-4C75-9C93-A558BD12F875}"/>
              </a:ext>
            </a:extLst>
          </p:cNvPr>
          <p:cNvSpPr/>
          <p:nvPr/>
        </p:nvSpPr>
        <p:spPr>
          <a:xfrm>
            <a:off x="0" y="6092765"/>
            <a:ext cx="12190322" cy="765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gradFill>
            <a:gsLst>
              <a:gs pos="13000">
                <a:schemeClr val="accent2"/>
              </a:gs>
              <a:gs pos="84000">
                <a:schemeClr val="accent3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B94F33D4-FDCB-4EFC-A43E-CF06504362CD}"/>
              </a:ext>
            </a:extLst>
          </p:cNvPr>
          <p:cNvSpPr/>
          <p:nvPr/>
        </p:nvSpPr>
        <p:spPr>
          <a:xfrm>
            <a:off x="0" y="0"/>
            <a:ext cx="12190322" cy="668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gradFill>
            <a:gsLst>
              <a:gs pos="8000">
                <a:schemeClr val="accent4"/>
              </a:gs>
              <a:gs pos="76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6F8BB8-D889-4214-B595-956771EDC0B6}"/>
              </a:ext>
            </a:extLst>
          </p:cNvPr>
          <p:cNvSpPr txBox="1"/>
          <p:nvPr/>
        </p:nvSpPr>
        <p:spPr>
          <a:xfrm>
            <a:off x="5425420" y="2069175"/>
            <a:ext cx="591727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(Database System)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EC060C-BE03-4D04-B97D-889DCC5F4ABE}"/>
              </a:ext>
            </a:extLst>
          </p:cNvPr>
          <p:cNvSpPr txBox="1"/>
          <p:nvPr/>
        </p:nvSpPr>
        <p:spPr>
          <a:xfrm>
            <a:off x="5425419" y="2715093"/>
            <a:ext cx="591727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Fenty </a:t>
            </a:r>
            <a:r>
              <a:rPr lang="en-US" sz="28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Ariany</a:t>
            </a:r>
            <a:r>
              <a:rPr 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S.T.,</a:t>
            </a:r>
            <a:r>
              <a:rPr lang="en-US" sz="28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M.Kom</a:t>
            </a:r>
            <a:endParaRPr lang="en-US" sz="28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EFAE54-5A61-4DF8-AAAB-435FB2A1DD49}"/>
              </a:ext>
            </a:extLst>
          </p:cNvPr>
          <p:cNvSpPr txBox="1"/>
          <p:nvPr/>
        </p:nvSpPr>
        <p:spPr>
          <a:xfrm>
            <a:off x="5425418" y="3347224"/>
            <a:ext cx="591727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800" b="1" spc="-300" dirty="0">
                <a:solidFill>
                  <a:srgbClr val="FF005B"/>
                </a:solidFill>
              </a:rPr>
              <a:t>PENDAHULUAN</a:t>
            </a:r>
          </a:p>
        </p:txBody>
      </p:sp>
    </p:spTree>
    <p:extLst>
      <p:ext uri="{BB962C8B-B14F-4D97-AF65-F5344CB8AC3E}">
        <p14:creationId xmlns:p14="http://schemas.microsoft.com/office/powerpoint/2010/main" val="264789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6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 rot="5400000">
            <a:off x="5894024" y="-5894023"/>
            <a:ext cx="495762" cy="12283808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/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hape">
            <a:extLst>
              <a:ext uri="{FF2B5EF4-FFF2-40B4-BE49-F238E27FC236}">
                <a16:creationId xmlns:a16="http://schemas.microsoft.com/office/drawing/2014/main" id="{9ECF3804-EC8B-481A-AEE2-208B7D611847}"/>
              </a:ext>
            </a:extLst>
          </p:cNvPr>
          <p:cNvSpPr/>
          <p:nvPr/>
        </p:nvSpPr>
        <p:spPr>
          <a:xfrm>
            <a:off x="0" y="0"/>
            <a:ext cx="11523664" cy="1183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gradFill>
            <a:gsLst>
              <a:gs pos="8000">
                <a:schemeClr val="accent4"/>
              </a:gs>
              <a:gs pos="76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160A6F-1003-4495-98AC-DC5E0E6F4C9D}"/>
              </a:ext>
            </a:extLst>
          </p:cNvPr>
          <p:cNvSpPr txBox="1"/>
          <p:nvPr/>
        </p:nvSpPr>
        <p:spPr>
          <a:xfrm>
            <a:off x="7804586" y="2152967"/>
            <a:ext cx="22868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630EC-545F-46AF-B71B-5273875FE749}"/>
              </a:ext>
            </a:extLst>
          </p:cNvPr>
          <p:cNvSpPr txBox="1"/>
          <p:nvPr/>
        </p:nvSpPr>
        <p:spPr>
          <a:xfrm>
            <a:off x="4387415" y="2935318"/>
            <a:ext cx="570402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400" b="1" spc="-300" dirty="0" err="1">
                <a:solidFill>
                  <a:srgbClr val="FF005B"/>
                </a:solidFill>
              </a:rPr>
              <a:t>Jenis</a:t>
            </a:r>
            <a:r>
              <a:rPr lang="en-US" sz="4400" b="1" spc="-300" dirty="0">
                <a:solidFill>
                  <a:srgbClr val="FF005B"/>
                </a:solidFill>
              </a:rPr>
              <a:t> </a:t>
            </a:r>
            <a:r>
              <a:rPr lang="en-US" sz="4400" b="1" spc="-300" dirty="0" err="1">
                <a:solidFill>
                  <a:srgbClr val="FF005B"/>
                </a:solidFill>
              </a:rPr>
              <a:t>Pengguna</a:t>
            </a:r>
            <a:r>
              <a:rPr lang="en-US" sz="4400" b="1" spc="-300" dirty="0">
                <a:solidFill>
                  <a:srgbClr val="FF005B"/>
                </a:solidFill>
              </a:rPr>
              <a:t> Basis Data</a:t>
            </a:r>
          </a:p>
        </p:txBody>
      </p:sp>
    </p:spTree>
    <p:extLst>
      <p:ext uri="{BB962C8B-B14F-4D97-AF65-F5344CB8AC3E}">
        <p14:creationId xmlns:p14="http://schemas.microsoft.com/office/powerpoint/2010/main" val="3310999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">
            <a:extLst>
              <a:ext uri="{FF2B5EF4-FFF2-40B4-BE49-F238E27FC236}">
                <a16:creationId xmlns:a16="http://schemas.microsoft.com/office/drawing/2014/main" id="{1AA6B203-6B99-4C75-9C93-A558BD12F875}"/>
              </a:ext>
            </a:extLst>
          </p:cNvPr>
          <p:cNvSpPr/>
          <p:nvPr/>
        </p:nvSpPr>
        <p:spPr>
          <a:xfrm>
            <a:off x="0" y="6092765"/>
            <a:ext cx="12190322" cy="765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gradFill>
            <a:gsLst>
              <a:gs pos="13000">
                <a:schemeClr val="accent2"/>
              </a:gs>
              <a:gs pos="84000">
                <a:schemeClr val="accent3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B94F33D4-FDCB-4EFC-A43E-CF06504362CD}"/>
              </a:ext>
            </a:extLst>
          </p:cNvPr>
          <p:cNvSpPr/>
          <p:nvPr/>
        </p:nvSpPr>
        <p:spPr>
          <a:xfrm>
            <a:off x="0" y="0"/>
            <a:ext cx="12190322" cy="668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gradFill>
            <a:gsLst>
              <a:gs pos="8000">
                <a:schemeClr val="accent4"/>
              </a:gs>
              <a:gs pos="76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CEFCE-DD9B-4E37-B598-D8700FEF802D}"/>
              </a:ext>
            </a:extLst>
          </p:cNvPr>
          <p:cNvSpPr txBox="1"/>
          <p:nvPr/>
        </p:nvSpPr>
        <p:spPr>
          <a:xfrm>
            <a:off x="5425421" y="1054031"/>
            <a:ext cx="591727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8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217F8-5A68-41E6-A774-9DDD945EEF02}"/>
              </a:ext>
            </a:extLst>
          </p:cNvPr>
          <p:cNvSpPr txBox="1"/>
          <p:nvPr/>
        </p:nvSpPr>
        <p:spPr>
          <a:xfrm>
            <a:off x="5425420" y="1858380"/>
            <a:ext cx="591727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sz="32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Sebuah</a:t>
            </a:r>
            <a:r>
              <a:rPr 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nilai</a:t>
            </a:r>
            <a:r>
              <a:rPr 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value yang </a:t>
            </a:r>
            <a:r>
              <a:rPr lang="en-US" sz="32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sebelumnya</a:t>
            </a:r>
            <a:r>
              <a:rPr 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telah</a:t>
            </a:r>
            <a:r>
              <a:rPr 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dilakukan</a:t>
            </a:r>
            <a:r>
              <a:rPr 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observasi</a:t>
            </a:r>
            <a:r>
              <a:rPr 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6B01F-0408-41D9-93F7-17ED019245BA}"/>
              </a:ext>
            </a:extLst>
          </p:cNvPr>
          <p:cNvSpPr txBox="1"/>
          <p:nvPr/>
        </p:nvSpPr>
        <p:spPr>
          <a:xfrm>
            <a:off x="5425419" y="3088002"/>
            <a:ext cx="59172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sz="32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Representasi</a:t>
            </a:r>
            <a:r>
              <a:rPr 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32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fakta</a:t>
            </a:r>
            <a:r>
              <a:rPr 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Dunia </a:t>
            </a:r>
            <a:r>
              <a:rPr lang="en-US" sz="32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nyata</a:t>
            </a:r>
            <a:r>
              <a:rPr 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41463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 rot="5400000">
            <a:off x="5894024" y="-5894023"/>
            <a:ext cx="495762" cy="12283808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/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hape">
            <a:extLst>
              <a:ext uri="{FF2B5EF4-FFF2-40B4-BE49-F238E27FC236}">
                <a16:creationId xmlns:a16="http://schemas.microsoft.com/office/drawing/2014/main" id="{9ECF3804-EC8B-481A-AEE2-208B7D611847}"/>
              </a:ext>
            </a:extLst>
          </p:cNvPr>
          <p:cNvSpPr/>
          <p:nvPr/>
        </p:nvSpPr>
        <p:spPr>
          <a:xfrm>
            <a:off x="0" y="0"/>
            <a:ext cx="11523664" cy="1183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gradFill>
            <a:gsLst>
              <a:gs pos="8000">
                <a:schemeClr val="accent4"/>
              </a:gs>
              <a:gs pos="76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870978-FDD8-4ED6-87B7-9EF83E268904}"/>
              </a:ext>
            </a:extLst>
          </p:cNvPr>
          <p:cNvSpPr/>
          <p:nvPr/>
        </p:nvSpPr>
        <p:spPr>
          <a:xfrm>
            <a:off x="7855131" y="1741714"/>
            <a:ext cx="1053738" cy="10537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Nama</a:t>
            </a:r>
            <a:endParaRPr lang="en-ID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D670559-1053-4CC9-A37C-EB8F9CFCA86B}"/>
              </a:ext>
            </a:extLst>
          </p:cNvPr>
          <p:cNvSpPr/>
          <p:nvPr/>
        </p:nvSpPr>
        <p:spPr>
          <a:xfrm>
            <a:off x="8847903" y="2281645"/>
            <a:ext cx="809897" cy="809897"/>
          </a:xfrm>
          <a:prstGeom prst="ellipse">
            <a:avLst/>
          </a:prstGeom>
          <a:solidFill>
            <a:srgbClr val="FF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TTL</a:t>
            </a:r>
            <a:endParaRPr lang="en-ID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A54D871-27CB-40C6-8757-8A7994B99896}"/>
              </a:ext>
            </a:extLst>
          </p:cNvPr>
          <p:cNvSpPr/>
          <p:nvPr/>
        </p:nvSpPr>
        <p:spPr>
          <a:xfrm>
            <a:off x="7245541" y="2603861"/>
            <a:ext cx="992772" cy="9927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Prodi</a:t>
            </a:r>
            <a:endParaRPr lang="en-ID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0787595-66EB-4704-8BA8-3DAF76BD60CD}"/>
              </a:ext>
            </a:extLst>
          </p:cNvPr>
          <p:cNvSpPr/>
          <p:nvPr/>
        </p:nvSpPr>
        <p:spPr>
          <a:xfrm>
            <a:off x="8238313" y="2913591"/>
            <a:ext cx="809897" cy="809897"/>
          </a:xfrm>
          <a:prstGeom prst="ellipse">
            <a:avLst/>
          </a:prstGeom>
          <a:solidFill>
            <a:srgbClr val="00E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NPM</a:t>
            </a:r>
            <a:endParaRPr lang="en-ID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E18196B-19CC-4159-8EAE-BB34DCDF7E41}"/>
              </a:ext>
            </a:extLst>
          </p:cNvPr>
          <p:cNvSpPr/>
          <p:nvPr/>
        </p:nvSpPr>
        <p:spPr>
          <a:xfrm>
            <a:off x="9048210" y="3196619"/>
            <a:ext cx="1053738" cy="10537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DLL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1114139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40" grpId="0" animBg="1"/>
      <p:bldP spid="41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 flipH="1" flipV="1">
            <a:off x="10159572" y="-1"/>
            <a:ext cx="2032427" cy="177787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/>
          <p:cNvSpPr/>
          <p:nvPr/>
        </p:nvSpPr>
        <p:spPr>
          <a:xfrm rot="16200000">
            <a:off x="308196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12561" y="2188262"/>
            <a:ext cx="1819013" cy="1271228"/>
            <a:chOff x="6949501" y="4937294"/>
            <a:chExt cx="1335574" cy="933374"/>
          </a:xfrm>
        </p:grpSpPr>
        <p:sp>
          <p:nvSpPr>
            <p:cNvPr id="66" name="Oval 65"/>
            <p:cNvSpPr/>
            <p:nvPr/>
          </p:nvSpPr>
          <p:spPr>
            <a:xfrm>
              <a:off x="7342968" y="4937294"/>
              <a:ext cx="548640" cy="5486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/>
                <a:t>i</a:t>
              </a:r>
              <a:endParaRPr lang="en-US" sz="2400" b="1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949501" y="5531700"/>
              <a:ext cx="1335574" cy="338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Notepad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268013" y="2188262"/>
            <a:ext cx="1819013" cy="1271228"/>
            <a:chOff x="8604953" y="4937294"/>
            <a:chExt cx="1335574" cy="933374"/>
          </a:xfrm>
        </p:grpSpPr>
        <p:sp>
          <p:nvSpPr>
            <p:cNvPr id="67" name="Oval 66"/>
            <p:cNvSpPr/>
            <p:nvPr/>
          </p:nvSpPr>
          <p:spPr>
            <a:xfrm>
              <a:off x="8996284" y="4937294"/>
              <a:ext cx="548640" cy="548640"/>
            </a:xfrm>
            <a:prstGeom prst="ellipse">
              <a:avLst/>
            </a:prstGeom>
            <a:solidFill>
              <a:srgbClr val="00E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ii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604953" y="5531700"/>
              <a:ext cx="1335574" cy="338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Ms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Excel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917231" y="2188262"/>
            <a:ext cx="1819013" cy="1271228"/>
            <a:chOff x="10254171" y="4937294"/>
            <a:chExt cx="1335574" cy="933374"/>
          </a:xfrm>
        </p:grpSpPr>
        <p:sp>
          <p:nvSpPr>
            <p:cNvPr id="68" name="Oval 67"/>
            <p:cNvSpPr/>
            <p:nvPr/>
          </p:nvSpPr>
          <p:spPr>
            <a:xfrm>
              <a:off x="10649600" y="4937294"/>
              <a:ext cx="548640" cy="548640"/>
            </a:xfrm>
            <a:prstGeom prst="ellipse">
              <a:avLst/>
            </a:prstGeom>
            <a:solidFill>
              <a:srgbClr val="FF0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iii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0254171" y="5531700"/>
              <a:ext cx="1335574" cy="338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Ms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Access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7205A61-38CD-4228-B91B-F6E6FFF3EB91}"/>
              </a:ext>
            </a:extLst>
          </p:cNvPr>
          <p:cNvSpPr txBox="1"/>
          <p:nvPr/>
        </p:nvSpPr>
        <p:spPr>
          <a:xfrm>
            <a:off x="4427460" y="1152071"/>
            <a:ext cx="591727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8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Cara </a:t>
            </a:r>
            <a:r>
              <a:rPr lang="en-US" sz="48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Menyimpan</a:t>
            </a:r>
            <a:r>
              <a:rPr lang="en-US" sz="48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717023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" name="Rectangle 6"/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3" name="Pentagon 10112"/>
          <p:cNvSpPr/>
          <p:nvPr/>
        </p:nvSpPr>
        <p:spPr>
          <a:xfrm>
            <a:off x="-352540" y="5993176"/>
            <a:ext cx="2368627" cy="1740665"/>
          </a:xfrm>
          <a:prstGeom prst="homePlate">
            <a:avLst>
              <a:gd name="adj" fmla="val 993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Triangle 58"/>
          <p:cNvSpPr/>
          <p:nvPr/>
        </p:nvSpPr>
        <p:spPr>
          <a:xfrm rot="5400000">
            <a:off x="3021944" y="-3021943"/>
            <a:ext cx="698502" cy="6742389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filing cabinet icon">
            <a:extLst>
              <a:ext uri="{FF2B5EF4-FFF2-40B4-BE49-F238E27FC236}">
                <a16:creationId xmlns:a16="http://schemas.microsoft.com/office/drawing/2014/main" id="{083704F4-C3BB-4E36-8E5D-FDE52C1D0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269" y="981892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992D965-DD3E-4AF9-9B7D-4C001DB3379A}"/>
              </a:ext>
            </a:extLst>
          </p:cNvPr>
          <p:cNvSpPr txBox="1"/>
          <p:nvPr/>
        </p:nvSpPr>
        <p:spPr>
          <a:xfrm>
            <a:off x="5559575" y="4563292"/>
            <a:ext cx="591727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8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Lemari</a:t>
            </a:r>
            <a:r>
              <a:rPr lang="en-US" sz="48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8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Arsip</a:t>
            </a:r>
            <a:endParaRPr lang="en-US" sz="48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207574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-352540" y="-863600"/>
            <a:ext cx="2368627" cy="1740665"/>
          </a:xfrm>
          <a:prstGeom prst="homePlate">
            <a:avLst>
              <a:gd name="adj" fmla="val 993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/>
          <p:cNvSpPr/>
          <p:nvPr/>
        </p:nvSpPr>
        <p:spPr>
          <a:xfrm flipH="1" flipV="1">
            <a:off x="5338220" y="0"/>
            <a:ext cx="6853780" cy="71582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40"/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-880524" y="6356741"/>
            <a:ext cx="2820319" cy="496860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C720334-330E-490E-87BB-5B090303C51A}"/>
              </a:ext>
            </a:extLst>
          </p:cNvPr>
          <p:cNvSpPr txBox="1"/>
          <p:nvPr/>
        </p:nvSpPr>
        <p:spPr>
          <a:xfrm>
            <a:off x="7832018" y="800101"/>
            <a:ext cx="228684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b="1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Masalah</a:t>
            </a:r>
            <a:endParaRPr lang="en-US" sz="48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E30A6EC-586F-440A-9F9A-36231DF19467}"/>
              </a:ext>
            </a:extLst>
          </p:cNvPr>
          <p:cNvSpPr txBox="1"/>
          <p:nvPr/>
        </p:nvSpPr>
        <p:spPr>
          <a:xfrm>
            <a:off x="8206624" y="1885931"/>
            <a:ext cx="275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Kapasitas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6" name="Group 4">
            <a:extLst>
              <a:ext uri="{FF2B5EF4-FFF2-40B4-BE49-F238E27FC236}">
                <a16:creationId xmlns:a16="http://schemas.microsoft.com/office/drawing/2014/main" id="{22A31D07-4CAC-46DB-BDF2-FFFE0F18EE6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63336" y="2085133"/>
            <a:ext cx="124544" cy="124816"/>
            <a:chOff x="2337" y="963"/>
            <a:chExt cx="915" cy="917"/>
          </a:xfrm>
          <a:solidFill>
            <a:schemeClr val="bg1"/>
          </a:solidFill>
        </p:grpSpPr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A570AF6D-4E8B-4807-9979-CAF3D21686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7" y="963"/>
              <a:ext cx="915" cy="917"/>
            </a:xfrm>
            <a:custGeom>
              <a:avLst/>
              <a:gdLst>
                <a:gd name="T0" fmla="*/ 825 w 1831"/>
                <a:gd name="T1" fmla="*/ 198 h 1833"/>
                <a:gd name="T2" fmla="*/ 654 w 1831"/>
                <a:gd name="T3" fmla="*/ 241 h 1833"/>
                <a:gd name="T4" fmla="*/ 502 w 1831"/>
                <a:gd name="T5" fmla="*/ 322 h 1833"/>
                <a:gd name="T6" fmla="*/ 375 w 1831"/>
                <a:gd name="T7" fmla="*/ 436 h 1833"/>
                <a:gd name="T8" fmla="*/ 276 w 1831"/>
                <a:gd name="T9" fmla="*/ 576 h 1833"/>
                <a:gd name="T10" fmla="*/ 214 w 1831"/>
                <a:gd name="T11" fmla="*/ 738 h 1833"/>
                <a:gd name="T12" fmla="*/ 191 w 1831"/>
                <a:gd name="T13" fmla="*/ 917 h 1833"/>
                <a:gd name="T14" fmla="*/ 214 w 1831"/>
                <a:gd name="T15" fmla="*/ 1095 h 1833"/>
                <a:gd name="T16" fmla="*/ 276 w 1831"/>
                <a:gd name="T17" fmla="*/ 1257 h 1833"/>
                <a:gd name="T18" fmla="*/ 375 w 1831"/>
                <a:gd name="T19" fmla="*/ 1397 h 1833"/>
                <a:gd name="T20" fmla="*/ 502 w 1831"/>
                <a:gd name="T21" fmla="*/ 1511 h 1833"/>
                <a:gd name="T22" fmla="*/ 654 w 1831"/>
                <a:gd name="T23" fmla="*/ 1592 h 1833"/>
                <a:gd name="T24" fmla="*/ 825 w 1831"/>
                <a:gd name="T25" fmla="*/ 1635 h 1833"/>
                <a:gd name="T26" fmla="*/ 1006 w 1831"/>
                <a:gd name="T27" fmla="*/ 1635 h 1833"/>
                <a:gd name="T28" fmla="*/ 1176 w 1831"/>
                <a:gd name="T29" fmla="*/ 1592 h 1833"/>
                <a:gd name="T30" fmla="*/ 1329 w 1831"/>
                <a:gd name="T31" fmla="*/ 1511 h 1833"/>
                <a:gd name="T32" fmla="*/ 1456 w 1831"/>
                <a:gd name="T33" fmla="*/ 1397 h 1833"/>
                <a:gd name="T34" fmla="*/ 1554 w 1831"/>
                <a:gd name="T35" fmla="*/ 1257 h 1833"/>
                <a:gd name="T36" fmla="*/ 1617 w 1831"/>
                <a:gd name="T37" fmla="*/ 1095 h 1833"/>
                <a:gd name="T38" fmla="*/ 1638 w 1831"/>
                <a:gd name="T39" fmla="*/ 917 h 1833"/>
                <a:gd name="T40" fmla="*/ 1617 w 1831"/>
                <a:gd name="T41" fmla="*/ 738 h 1833"/>
                <a:gd name="T42" fmla="*/ 1554 w 1831"/>
                <a:gd name="T43" fmla="*/ 576 h 1833"/>
                <a:gd name="T44" fmla="*/ 1456 w 1831"/>
                <a:gd name="T45" fmla="*/ 436 h 1833"/>
                <a:gd name="T46" fmla="*/ 1329 w 1831"/>
                <a:gd name="T47" fmla="*/ 322 h 1833"/>
                <a:gd name="T48" fmla="*/ 1176 w 1831"/>
                <a:gd name="T49" fmla="*/ 241 h 1833"/>
                <a:gd name="T50" fmla="*/ 1006 w 1831"/>
                <a:gd name="T51" fmla="*/ 198 h 1833"/>
                <a:gd name="T52" fmla="*/ 915 w 1831"/>
                <a:gd name="T53" fmla="*/ 0 h 1833"/>
                <a:gd name="T54" fmla="*/ 1111 w 1831"/>
                <a:gd name="T55" fmla="*/ 22 h 1833"/>
                <a:gd name="T56" fmla="*/ 1293 w 1831"/>
                <a:gd name="T57" fmla="*/ 83 h 1833"/>
                <a:gd name="T58" fmla="*/ 1456 w 1831"/>
                <a:gd name="T59" fmla="*/ 178 h 1833"/>
                <a:gd name="T60" fmla="*/ 1595 w 1831"/>
                <a:gd name="T61" fmla="*/ 304 h 1833"/>
                <a:gd name="T62" fmla="*/ 1707 w 1831"/>
                <a:gd name="T63" fmla="*/ 456 h 1833"/>
                <a:gd name="T64" fmla="*/ 1784 w 1831"/>
                <a:gd name="T65" fmla="*/ 628 h 1833"/>
                <a:gd name="T66" fmla="*/ 1825 w 1831"/>
                <a:gd name="T67" fmla="*/ 818 h 1833"/>
                <a:gd name="T68" fmla="*/ 1825 w 1831"/>
                <a:gd name="T69" fmla="*/ 1017 h 1833"/>
                <a:gd name="T70" fmla="*/ 1784 w 1831"/>
                <a:gd name="T71" fmla="*/ 1207 h 1833"/>
                <a:gd name="T72" fmla="*/ 1707 w 1831"/>
                <a:gd name="T73" fmla="*/ 1379 h 1833"/>
                <a:gd name="T74" fmla="*/ 1595 w 1831"/>
                <a:gd name="T75" fmla="*/ 1531 h 1833"/>
                <a:gd name="T76" fmla="*/ 1456 w 1831"/>
                <a:gd name="T77" fmla="*/ 1657 h 1833"/>
                <a:gd name="T78" fmla="*/ 1293 w 1831"/>
                <a:gd name="T79" fmla="*/ 1752 h 1833"/>
                <a:gd name="T80" fmla="*/ 1111 w 1831"/>
                <a:gd name="T81" fmla="*/ 1812 h 1833"/>
                <a:gd name="T82" fmla="*/ 915 w 1831"/>
                <a:gd name="T83" fmla="*/ 1833 h 1833"/>
                <a:gd name="T84" fmla="*/ 718 w 1831"/>
                <a:gd name="T85" fmla="*/ 1812 h 1833"/>
                <a:gd name="T86" fmla="*/ 537 w 1831"/>
                <a:gd name="T87" fmla="*/ 1752 h 1833"/>
                <a:gd name="T88" fmla="*/ 375 w 1831"/>
                <a:gd name="T89" fmla="*/ 1657 h 1833"/>
                <a:gd name="T90" fmla="*/ 236 w 1831"/>
                <a:gd name="T91" fmla="*/ 1531 h 1833"/>
                <a:gd name="T92" fmla="*/ 124 w 1831"/>
                <a:gd name="T93" fmla="*/ 1379 h 1833"/>
                <a:gd name="T94" fmla="*/ 47 w 1831"/>
                <a:gd name="T95" fmla="*/ 1207 h 1833"/>
                <a:gd name="T96" fmla="*/ 6 w 1831"/>
                <a:gd name="T97" fmla="*/ 1017 h 1833"/>
                <a:gd name="T98" fmla="*/ 6 w 1831"/>
                <a:gd name="T99" fmla="*/ 818 h 1833"/>
                <a:gd name="T100" fmla="*/ 47 w 1831"/>
                <a:gd name="T101" fmla="*/ 628 h 1833"/>
                <a:gd name="T102" fmla="*/ 124 w 1831"/>
                <a:gd name="T103" fmla="*/ 456 h 1833"/>
                <a:gd name="T104" fmla="*/ 236 w 1831"/>
                <a:gd name="T105" fmla="*/ 304 h 1833"/>
                <a:gd name="T106" fmla="*/ 375 w 1831"/>
                <a:gd name="T107" fmla="*/ 178 h 1833"/>
                <a:gd name="T108" fmla="*/ 537 w 1831"/>
                <a:gd name="T109" fmla="*/ 83 h 1833"/>
                <a:gd name="T110" fmla="*/ 718 w 1831"/>
                <a:gd name="T111" fmla="*/ 22 h 1833"/>
                <a:gd name="T112" fmla="*/ 915 w 1831"/>
                <a:gd name="T113" fmla="*/ 0 h 1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31" h="1833">
                  <a:moveTo>
                    <a:pt x="915" y="193"/>
                  </a:moveTo>
                  <a:lnTo>
                    <a:pt x="825" y="198"/>
                  </a:lnTo>
                  <a:lnTo>
                    <a:pt x="736" y="216"/>
                  </a:lnTo>
                  <a:lnTo>
                    <a:pt x="654" y="241"/>
                  </a:lnTo>
                  <a:lnTo>
                    <a:pt x="574" y="277"/>
                  </a:lnTo>
                  <a:lnTo>
                    <a:pt x="502" y="322"/>
                  </a:lnTo>
                  <a:lnTo>
                    <a:pt x="434" y="376"/>
                  </a:lnTo>
                  <a:lnTo>
                    <a:pt x="375" y="436"/>
                  </a:lnTo>
                  <a:lnTo>
                    <a:pt x="321" y="504"/>
                  </a:lnTo>
                  <a:lnTo>
                    <a:pt x="276" y="576"/>
                  </a:lnTo>
                  <a:lnTo>
                    <a:pt x="240" y="655"/>
                  </a:lnTo>
                  <a:lnTo>
                    <a:pt x="214" y="738"/>
                  </a:lnTo>
                  <a:lnTo>
                    <a:pt x="196" y="827"/>
                  </a:lnTo>
                  <a:lnTo>
                    <a:pt x="191" y="917"/>
                  </a:lnTo>
                  <a:lnTo>
                    <a:pt x="196" y="1008"/>
                  </a:lnTo>
                  <a:lnTo>
                    <a:pt x="214" y="1095"/>
                  </a:lnTo>
                  <a:lnTo>
                    <a:pt x="240" y="1178"/>
                  </a:lnTo>
                  <a:lnTo>
                    <a:pt x="276" y="1257"/>
                  </a:lnTo>
                  <a:lnTo>
                    <a:pt x="321" y="1331"/>
                  </a:lnTo>
                  <a:lnTo>
                    <a:pt x="375" y="1397"/>
                  </a:lnTo>
                  <a:lnTo>
                    <a:pt x="434" y="1459"/>
                  </a:lnTo>
                  <a:lnTo>
                    <a:pt x="502" y="1511"/>
                  </a:lnTo>
                  <a:lnTo>
                    <a:pt x="574" y="1556"/>
                  </a:lnTo>
                  <a:lnTo>
                    <a:pt x="654" y="1592"/>
                  </a:lnTo>
                  <a:lnTo>
                    <a:pt x="736" y="1619"/>
                  </a:lnTo>
                  <a:lnTo>
                    <a:pt x="825" y="1635"/>
                  </a:lnTo>
                  <a:lnTo>
                    <a:pt x="915" y="1641"/>
                  </a:lnTo>
                  <a:lnTo>
                    <a:pt x="1006" y="1635"/>
                  </a:lnTo>
                  <a:lnTo>
                    <a:pt x="1093" y="1619"/>
                  </a:lnTo>
                  <a:lnTo>
                    <a:pt x="1176" y="1592"/>
                  </a:lnTo>
                  <a:lnTo>
                    <a:pt x="1255" y="1556"/>
                  </a:lnTo>
                  <a:lnTo>
                    <a:pt x="1329" y="1511"/>
                  </a:lnTo>
                  <a:lnTo>
                    <a:pt x="1395" y="1459"/>
                  </a:lnTo>
                  <a:lnTo>
                    <a:pt x="1456" y="1397"/>
                  </a:lnTo>
                  <a:lnTo>
                    <a:pt x="1509" y="1331"/>
                  </a:lnTo>
                  <a:lnTo>
                    <a:pt x="1554" y="1257"/>
                  </a:lnTo>
                  <a:lnTo>
                    <a:pt x="1590" y="1178"/>
                  </a:lnTo>
                  <a:lnTo>
                    <a:pt x="1617" y="1095"/>
                  </a:lnTo>
                  <a:lnTo>
                    <a:pt x="1633" y="1008"/>
                  </a:lnTo>
                  <a:lnTo>
                    <a:pt x="1638" y="917"/>
                  </a:lnTo>
                  <a:lnTo>
                    <a:pt x="1633" y="827"/>
                  </a:lnTo>
                  <a:lnTo>
                    <a:pt x="1617" y="738"/>
                  </a:lnTo>
                  <a:lnTo>
                    <a:pt x="1590" y="655"/>
                  </a:lnTo>
                  <a:lnTo>
                    <a:pt x="1554" y="576"/>
                  </a:lnTo>
                  <a:lnTo>
                    <a:pt x="1509" y="504"/>
                  </a:lnTo>
                  <a:lnTo>
                    <a:pt x="1456" y="436"/>
                  </a:lnTo>
                  <a:lnTo>
                    <a:pt x="1395" y="376"/>
                  </a:lnTo>
                  <a:lnTo>
                    <a:pt x="1329" y="322"/>
                  </a:lnTo>
                  <a:lnTo>
                    <a:pt x="1255" y="277"/>
                  </a:lnTo>
                  <a:lnTo>
                    <a:pt x="1176" y="241"/>
                  </a:lnTo>
                  <a:lnTo>
                    <a:pt x="1093" y="216"/>
                  </a:lnTo>
                  <a:lnTo>
                    <a:pt x="1006" y="198"/>
                  </a:lnTo>
                  <a:lnTo>
                    <a:pt x="915" y="193"/>
                  </a:lnTo>
                  <a:close/>
                  <a:moveTo>
                    <a:pt x="915" y="0"/>
                  </a:moveTo>
                  <a:lnTo>
                    <a:pt x="1015" y="5"/>
                  </a:lnTo>
                  <a:lnTo>
                    <a:pt x="1111" y="22"/>
                  </a:lnTo>
                  <a:lnTo>
                    <a:pt x="1204" y="47"/>
                  </a:lnTo>
                  <a:lnTo>
                    <a:pt x="1293" y="83"/>
                  </a:lnTo>
                  <a:lnTo>
                    <a:pt x="1377" y="126"/>
                  </a:lnTo>
                  <a:lnTo>
                    <a:pt x="1456" y="178"/>
                  </a:lnTo>
                  <a:lnTo>
                    <a:pt x="1528" y="238"/>
                  </a:lnTo>
                  <a:lnTo>
                    <a:pt x="1595" y="304"/>
                  </a:lnTo>
                  <a:lnTo>
                    <a:pt x="1654" y="376"/>
                  </a:lnTo>
                  <a:lnTo>
                    <a:pt x="1707" y="456"/>
                  </a:lnTo>
                  <a:lnTo>
                    <a:pt x="1750" y="538"/>
                  </a:lnTo>
                  <a:lnTo>
                    <a:pt x="1784" y="628"/>
                  </a:lnTo>
                  <a:lnTo>
                    <a:pt x="1809" y="720"/>
                  </a:lnTo>
                  <a:lnTo>
                    <a:pt x="1825" y="818"/>
                  </a:lnTo>
                  <a:lnTo>
                    <a:pt x="1831" y="917"/>
                  </a:lnTo>
                  <a:lnTo>
                    <a:pt x="1825" y="1017"/>
                  </a:lnTo>
                  <a:lnTo>
                    <a:pt x="1809" y="1113"/>
                  </a:lnTo>
                  <a:lnTo>
                    <a:pt x="1784" y="1207"/>
                  </a:lnTo>
                  <a:lnTo>
                    <a:pt x="1750" y="1295"/>
                  </a:lnTo>
                  <a:lnTo>
                    <a:pt x="1707" y="1379"/>
                  </a:lnTo>
                  <a:lnTo>
                    <a:pt x="1654" y="1459"/>
                  </a:lnTo>
                  <a:lnTo>
                    <a:pt x="1595" y="1531"/>
                  </a:lnTo>
                  <a:lnTo>
                    <a:pt x="1528" y="1597"/>
                  </a:lnTo>
                  <a:lnTo>
                    <a:pt x="1456" y="1657"/>
                  </a:lnTo>
                  <a:lnTo>
                    <a:pt x="1377" y="1707"/>
                  </a:lnTo>
                  <a:lnTo>
                    <a:pt x="1293" y="1752"/>
                  </a:lnTo>
                  <a:lnTo>
                    <a:pt x="1204" y="1787"/>
                  </a:lnTo>
                  <a:lnTo>
                    <a:pt x="1111" y="1812"/>
                  </a:lnTo>
                  <a:lnTo>
                    <a:pt x="1015" y="1828"/>
                  </a:lnTo>
                  <a:lnTo>
                    <a:pt x="915" y="1833"/>
                  </a:lnTo>
                  <a:lnTo>
                    <a:pt x="816" y="1828"/>
                  </a:lnTo>
                  <a:lnTo>
                    <a:pt x="718" y="1812"/>
                  </a:lnTo>
                  <a:lnTo>
                    <a:pt x="627" y="1787"/>
                  </a:lnTo>
                  <a:lnTo>
                    <a:pt x="537" y="1752"/>
                  </a:lnTo>
                  <a:lnTo>
                    <a:pt x="454" y="1707"/>
                  </a:lnTo>
                  <a:lnTo>
                    <a:pt x="375" y="1657"/>
                  </a:lnTo>
                  <a:lnTo>
                    <a:pt x="303" y="1597"/>
                  </a:lnTo>
                  <a:lnTo>
                    <a:pt x="236" y="1531"/>
                  </a:lnTo>
                  <a:lnTo>
                    <a:pt x="177" y="1459"/>
                  </a:lnTo>
                  <a:lnTo>
                    <a:pt x="124" y="1379"/>
                  </a:lnTo>
                  <a:lnTo>
                    <a:pt x="81" y="1295"/>
                  </a:lnTo>
                  <a:lnTo>
                    <a:pt x="47" y="1207"/>
                  </a:lnTo>
                  <a:lnTo>
                    <a:pt x="20" y="1113"/>
                  </a:lnTo>
                  <a:lnTo>
                    <a:pt x="6" y="1017"/>
                  </a:lnTo>
                  <a:lnTo>
                    <a:pt x="0" y="917"/>
                  </a:lnTo>
                  <a:lnTo>
                    <a:pt x="6" y="818"/>
                  </a:lnTo>
                  <a:lnTo>
                    <a:pt x="20" y="720"/>
                  </a:lnTo>
                  <a:lnTo>
                    <a:pt x="47" y="628"/>
                  </a:lnTo>
                  <a:lnTo>
                    <a:pt x="81" y="538"/>
                  </a:lnTo>
                  <a:lnTo>
                    <a:pt x="124" y="456"/>
                  </a:lnTo>
                  <a:lnTo>
                    <a:pt x="177" y="376"/>
                  </a:lnTo>
                  <a:lnTo>
                    <a:pt x="236" y="304"/>
                  </a:lnTo>
                  <a:lnTo>
                    <a:pt x="303" y="238"/>
                  </a:lnTo>
                  <a:lnTo>
                    <a:pt x="375" y="178"/>
                  </a:lnTo>
                  <a:lnTo>
                    <a:pt x="454" y="126"/>
                  </a:lnTo>
                  <a:lnTo>
                    <a:pt x="537" y="83"/>
                  </a:lnTo>
                  <a:lnTo>
                    <a:pt x="627" y="47"/>
                  </a:lnTo>
                  <a:lnTo>
                    <a:pt x="718" y="22"/>
                  </a:lnTo>
                  <a:lnTo>
                    <a:pt x="816" y="5"/>
                  </a:lnTo>
                  <a:lnTo>
                    <a:pt x="9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u="sng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9B5D20D7-A035-4DEB-9AAD-EE376E1DD5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" y="1220"/>
              <a:ext cx="403" cy="404"/>
            </a:xfrm>
            <a:custGeom>
              <a:avLst/>
              <a:gdLst>
                <a:gd name="T0" fmla="*/ 355 w 807"/>
                <a:gd name="T1" fmla="*/ 198 h 807"/>
                <a:gd name="T2" fmla="*/ 272 w 807"/>
                <a:gd name="T3" fmla="*/ 240 h 807"/>
                <a:gd name="T4" fmla="*/ 215 w 807"/>
                <a:gd name="T5" fmla="*/ 312 h 807"/>
                <a:gd name="T6" fmla="*/ 193 w 807"/>
                <a:gd name="T7" fmla="*/ 404 h 807"/>
                <a:gd name="T8" fmla="*/ 215 w 807"/>
                <a:gd name="T9" fmla="*/ 497 h 807"/>
                <a:gd name="T10" fmla="*/ 272 w 807"/>
                <a:gd name="T11" fmla="*/ 569 h 807"/>
                <a:gd name="T12" fmla="*/ 355 w 807"/>
                <a:gd name="T13" fmla="*/ 611 h 807"/>
                <a:gd name="T14" fmla="*/ 452 w 807"/>
                <a:gd name="T15" fmla="*/ 611 h 807"/>
                <a:gd name="T16" fmla="*/ 537 w 807"/>
                <a:gd name="T17" fmla="*/ 569 h 807"/>
                <a:gd name="T18" fmla="*/ 594 w 807"/>
                <a:gd name="T19" fmla="*/ 497 h 807"/>
                <a:gd name="T20" fmla="*/ 616 w 807"/>
                <a:gd name="T21" fmla="*/ 404 h 807"/>
                <a:gd name="T22" fmla="*/ 594 w 807"/>
                <a:gd name="T23" fmla="*/ 312 h 807"/>
                <a:gd name="T24" fmla="*/ 537 w 807"/>
                <a:gd name="T25" fmla="*/ 240 h 807"/>
                <a:gd name="T26" fmla="*/ 452 w 807"/>
                <a:gd name="T27" fmla="*/ 198 h 807"/>
                <a:gd name="T28" fmla="*/ 404 w 807"/>
                <a:gd name="T29" fmla="*/ 0 h 807"/>
                <a:gd name="T30" fmla="*/ 531 w 807"/>
                <a:gd name="T31" fmla="*/ 22 h 807"/>
                <a:gd name="T32" fmla="*/ 643 w 807"/>
                <a:gd name="T33" fmla="*/ 78 h 807"/>
                <a:gd name="T34" fmla="*/ 729 w 807"/>
                <a:gd name="T35" fmla="*/ 166 h 807"/>
                <a:gd name="T36" fmla="*/ 787 w 807"/>
                <a:gd name="T37" fmla="*/ 276 h 807"/>
                <a:gd name="T38" fmla="*/ 807 w 807"/>
                <a:gd name="T39" fmla="*/ 404 h 807"/>
                <a:gd name="T40" fmla="*/ 787 w 807"/>
                <a:gd name="T41" fmla="*/ 531 h 807"/>
                <a:gd name="T42" fmla="*/ 729 w 807"/>
                <a:gd name="T43" fmla="*/ 643 h 807"/>
                <a:gd name="T44" fmla="*/ 643 w 807"/>
                <a:gd name="T45" fmla="*/ 730 h 807"/>
                <a:gd name="T46" fmla="*/ 531 w 807"/>
                <a:gd name="T47" fmla="*/ 787 h 807"/>
                <a:gd name="T48" fmla="*/ 404 w 807"/>
                <a:gd name="T49" fmla="*/ 807 h 807"/>
                <a:gd name="T50" fmla="*/ 278 w 807"/>
                <a:gd name="T51" fmla="*/ 787 h 807"/>
                <a:gd name="T52" fmla="*/ 166 w 807"/>
                <a:gd name="T53" fmla="*/ 730 h 807"/>
                <a:gd name="T54" fmla="*/ 78 w 807"/>
                <a:gd name="T55" fmla="*/ 643 h 807"/>
                <a:gd name="T56" fmla="*/ 22 w 807"/>
                <a:gd name="T57" fmla="*/ 531 h 807"/>
                <a:gd name="T58" fmla="*/ 0 w 807"/>
                <a:gd name="T59" fmla="*/ 404 h 807"/>
                <a:gd name="T60" fmla="*/ 22 w 807"/>
                <a:gd name="T61" fmla="*/ 276 h 807"/>
                <a:gd name="T62" fmla="*/ 78 w 807"/>
                <a:gd name="T63" fmla="*/ 166 h 807"/>
                <a:gd name="T64" fmla="*/ 166 w 807"/>
                <a:gd name="T65" fmla="*/ 78 h 807"/>
                <a:gd name="T66" fmla="*/ 278 w 807"/>
                <a:gd name="T67" fmla="*/ 22 h 807"/>
                <a:gd name="T68" fmla="*/ 404 w 807"/>
                <a:gd name="T69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7" h="807">
                  <a:moveTo>
                    <a:pt x="404" y="193"/>
                  </a:moveTo>
                  <a:lnTo>
                    <a:pt x="355" y="198"/>
                  </a:lnTo>
                  <a:lnTo>
                    <a:pt x="312" y="215"/>
                  </a:lnTo>
                  <a:lnTo>
                    <a:pt x="272" y="240"/>
                  </a:lnTo>
                  <a:lnTo>
                    <a:pt x="240" y="272"/>
                  </a:lnTo>
                  <a:lnTo>
                    <a:pt x="215" y="312"/>
                  </a:lnTo>
                  <a:lnTo>
                    <a:pt x="198" y="355"/>
                  </a:lnTo>
                  <a:lnTo>
                    <a:pt x="193" y="404"/>
                  </a:lnTo>
                  <a:lnTo>
                    <a:pt x="198" y="452"/>
                  </a:lnTo>
                  <a:lnTo>
                    <a:pt x="215" y="497"/>
                  </a:lnTo>
                  <a:lnTo>
                    <a:pt x="240" y="537"/>
                  </a:lnTo>
                  <a:lnTo>
                    <a:pt x="272" y="569"/>
                  </a:lnTo>
                  <a:lnTo>
                    <a:pt x="312" y="595"/>
                  </a:lnTo>
                  <a:lnTo>
                    <a:pt x="355" y="611"/>
                  </a:lnTo>
                  <a:lnTo>
                    <a:pt x="404" y="616"/>
                  </a:lnTo>
                  <a:lnTo>
                    <a:pt x="452" y="611"/>
                  </a:lnTo>
                  <a:lnTo>
                    <a:pt x="497" y="595"/>
                  </a:lnTo>
                  <a:lnTo>
                    <a:pt x="537" y="569"/>
                  </a:lnTo>
                  <a:lnTo>
                    <a:pt x="569" y="537"/>
                  </a:lnTo>
                  <a:lnTo>
                    <a:pt x="594" y="497"/>
                  </a:lnTo>
                  <a:lnTo>
                    <a:pt x="611" y="452"/>
                  </a:lnTo>
                  <a:lnTo>
                    <a:pt x="616" y="404"/>
                  </a:lnTo>
                  <a:lnTo>
                    <a:pt x="611" y="355"/>
                  </a:lnTo>
                  <a:lnTo>
                    <a:pt x="594" y="312"/>
                  </a:lnTo>
                  <a:lnTo>
                    <a:pt x="569" y="272"/>
                  </a:lnTo>
                  <a:lnTo>
                    <a:pt x="537" y="240"/>
                  </a:lnTo>
                  <a:lnTo>
                    <a:pt x="497" y="215"/>
                  </a:lnTo>
                  <a:lnTo>
                    <a:pt x="452" y="198"/>
                  </a:lnTo>
                  <a:lnTo>
                    <a:pt x="404" y="193"/>
                  </a:lnTo>
                  <a:close/>
                  <a:moveTo>
                    <a:pt x="404" y="0"/>
                  </a:moveTo>
                  <a:lnTo>
                    <a:pt x="470" y="6"/>
                  </a:lnTo>
                  <a:lnTo>
                    <a:pt x="531" y="22"/>
                  </a:lnTo>
                  <a:lnTo>
                    <a:pt x="589" y="45"/>
                  </a:lnTo>
                  <a:lnTo>
                    <a:pt x="643" y="78"/>
                  </a:lnTo>
                  <a:lnTo>
                    <a:pt x="690" y="119"/>
                  </a:lnTo>
                  <a:lnTo>
                    <a:pt x="729" y="166"/>
                  </a:lnTo>
                  <a:lnTo>
                    <a:pt x="762" y="218"/>
                  </a:lnTo>
                  <a:lnTo>
                    <a:pt x="787" y="276"/>
                  </a:lnTo>
                  <a:lnTo>
                    <a:pt x="803" y="339"/>
                  </a:lnTo>
                  <a:lnTo>
                    <a:pt x="807" y="404"/>
                  </a:lnTo>
                  <a:lnTo>
                    <a:pt x="803" y="470"/>
                  </a:lnTo>
                  <a:lnTo>
                    <a:pt x="787" y="531"/>
                  </a:lnTo>
                  <a:lnTo>
                    <a:pt x="762" y="589"/>
                  </a:lnTo>
                  <a:lnTo>
                    <a:pt x="729" y="643"/>
                  </a:lnTo>
                  <a:lnTo>
                    <a:pt x="690" y="690"/>
                  </a:lnTo>
                  <a:lnTo>
                    <a:pt x="643" y="730"/>
                  </a:lnTo>
                  <a:lnTo>
                    <a:pt x="589" y="762"/>
                  </a:lnTo>
                  <a:lnTo>
                    <a:pt x="531" y="787"/>
                  </a:lnTo>
                  <a:lnTo>
                    <a:pt x="470" y="802"/>
                  </a:lnTo>
                  <a:lnTo>
                    <a:pt x="404" y="807"/>
                  </a:lnTo>
                  <a:lnTo>
                    <a:pt x="339" y="802"/>
                  </a:lnTo>
                  <a:lnTo>
                    <a:pt x="278" y="787"/>
                  </a:lnTo>
                  <a:lnTo>
                    <a:pt x="218" y="762"/>
                  </a:lnTo>
                  <a:lnTo>
                    <a:pt x="166" y="730"/>
                  </a:lnTo>
                  <a:lnTo>
                    <a:pt x="119" y="690"/>
                  </a:lnTo>
                  <a:lnTo>
                    <a:pt x="78" y="643"/>
                  </a:lnTo>
                  <a:lnTo>
                    <a:pt x="45" y="589"/>
                  </a:lnTo>
                  <a:lnTo>
                    <a:pt x="22" y="531"/>
                  </a:lnTo>
                  <a:lnTo>
                    <a:pt x="6" y="470"/>
                  </a:lnTo>
                  <a:lnTo>
                    <a:pt x="0" y="404"/>
                  </a:lnTo>
                  <a:lnTo>
                    <a:pt x="6" y="339"/>
                  </a:lnTo>
                  <a:lnTo>
                    <a:pt x="22" y="276"/>
                  </a:lnTo>
                  <a:lnTo>
                    <a:pt x="45" y="218"/>
                  </a:lnTo>
                  <a:lnTo>
                    <a:pt x="78" y="166"/>
                  </a:lnTo>
                  <a:lnTo>
                    <a:pt x="119" y="119"/>
                  </a:lnTo>
                  <a:lnTo>
                    <a:pt x="166" y="78"/>
                  </a:lnTo>
                  <a:lnTo>
                    <a:pt x="218" y="45"/>
                  </a:lnTo>
                  <a:lnTo>
                    <a:pt x="278" y="22"/>
                  </a:lnTo>
                  <a:lnTo>
                    <a:pt x="339" y="6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u="sng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C3E59313-66A2-4E98-815B-A481C9467FEA}"/>
              </a:ext>
            </a:extLst>
          </p:cNvPr>
          <p:cNvSpPr/>
          <p:nvPr/>
        </p:nvSpPr>
        <p:spPr>
          <a:xfrm>
            <a:off x="7210697" y="1715317"/>
            <a:ext cx="870332" cy="8703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  <a:endParaRPr lang="en-ID" sz="32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29B77A2-0A2D-4376-A7E7-6D0914544AF9}"/>
              </a:ext>
            </a:extLst>
          </p:cNvPr>
          <p:cNvSpPr txBox="1"/>
          <p:nvPr/>
        </p:nvSpPr>
        <p:spPr>
          <a:xfrm>
            <a:off x="8206624" y="2790449"/>
            <a:ext cx="275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Kecepatan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9B157D0-F464-48E6-B372-E1EBFEB164C5}"/>
              </a:ext>
            </a:extLst>
          </p:cNvPr>
          <p:cNvSpPr/>
          <p:nvPr/>
        </p:nvSpPr>
        <p:spPr>
          <a:xfrm>
            <a:off x="7210697" y="2619835"/>
            <a:ext cx="870332" cy="870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  <a:endParaRPr lang="en-ID" sz="32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92CE234-09DA-4CBF-95DB-301BF9226BE3}"/>
              </a:ext>
            </a:extLst>
          </p:cNvPr>
          <p:cNvSpPr txBox="1"/>
          <p:nvPr/>
        </p:nvSpPr>
        <p:spPr>
          <a:xfrm>
            <a:off x="8206624" y="3696373"/>
            <a:ext cx="275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Keamanan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224FBEB-AB62-4D61-9222-C3ADEB3B48D3}"/>
              </a:ext>
            </a:extLst>
          </p:cNvPr>
          <p:cNvSpPr/>
          <p:nvPr/>
        </p:nvSpPr>
        <p:spPr>
          <a:xfrm>
            <a:off x="7210697" y="3525759"/>
            <a:ext cx="870332" cy="870332"/>
          </a:xfrm>
          <a:prstGeom prst="ellipse">
            <a:avLst/>
          </a:prstGeom>
          <a:solidFill>
            <a:srgbClr val="FF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  <a:endParaRPr lang="en-ID" sz="32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C832319-6F48-41B8-B3EE-EC708300206B}"/>
              </a:ext>
            </a:extLst>
          </p:cNvPr>
          <p:cNvSpPr txBox="1"/>
          <p:nvPr/>
        </p:nvSpPr>
        <p:spPr>
          <a:xfrm>
            <a:off x="8206624" y="4608516"/>
            <a:ext cx="275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Duplikasi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E3E6802-6384-4613-8C9D-A74380BDFD1E}"/>
              </a:ext>
            </a:extLst>
          </p:cNvPr>
          <p:cNvSpPr/>
          <p:nvPr/>
        </p:nvSpPr>
        <p:spPr>
          <a:xfrm>
            <a:off x="7210697" y="4437902"/>
            <a:ext cx="870332" cy="870332"/>
          </a:xfrm>
          <a:prstGeom prst="ellipse">
            <a:avLst/>
          </a:prstGeom>
          <a:solidFill>
            <a:srgbClr val="00E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4</a:t>
            </a:r>
            <a:endParaRPr lang="en-ID" sz="32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170F606-44E3-4127-9594-36DA86CB972D}"/>
              </a:ext>
            </a:extLst>
          </p:cNvPr>
          <p:cNvSpPr txBox="1"/>
          <p:nvPr/>
        </p:nvSpPr>
        <p:spPr>
          <a:xfrm>
            <a:off x="8206624" y="5520659"/>
            <a:ext cx="275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Dll</a:t>
            </a:r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A7CE52A-10CE-4304-AE08-9A83A193DA9C}"/>
              </a:ext>
            </a:extLst>
          </p:cNvPr>
          <p:cNvSpPr/>
          <p:nvPr/>
        </p:nvSpPr>
        <p:spPr>
          <a:xfrm>
            <a:off x="7210697" y="5350045"/>
            <a:ext cx="870332" cy="870332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</a:t>
            </a:r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156093216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21" grpId="0" animBg="1"/>
      <p:bldP spid="80" grpId="0"/>
      <p:bldP spid="81" grpId="0" animBg="1"/>
      <p:bldP spid="82" grpId="0"/>
      <p:bldP spid="83" grpId="0" animBg="1"/>
      <p:bldP spid="84" grpId="0"/>
      <p:bldP spid="85" grpId="0" animBg="1"/>
      <p:bldP spid="86" grpId="0"/>
      <p:bldP spid="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220719DD-30ED-4A40-8805-F9624038B64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F69A01B3-F50C-4367-B1D7-BD430FF9BA62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5" name="Shape">
              <a:extLst>
                <a:ext uri="{FF2B5EF4-FFF2-40B4-BE49-F238E27FC236}">
                  <a16:creationId xmlns:a16="http://schemas.microsoft.com/office/drawing/2014/main" id="{AC7657DD-0415-4BDE-B6EB-C8EA22DB2995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5" name="Shape">
              <a:extLst>
                <a:ext uri="{FF2B5EF4-FFF2-40B4-BE49-F238E27FC236}">
                  <a16:creationId xmlns:a16="http://schemas.microsoft.com/office/drawing/2014/main" id="{C1648A76-F26B-4480-8801-C6704CFF7D84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6" name="Shape">
              <a:extLst>
                <a:ext uri="{FF2B5EF4-FFF2-40B4-BE49-F238E27FC236}">
                  <a16:creationId xmlns:a16="http://schemas.microsoft.com/office/drawing/2014/main" id="{634A59E8-2917-4524-AE27-8F37C88E561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83B7C4-6219-4192-AE2E-329BDBB7D892}"/>
              </a:ext>
            </a:extLst>
          </p:cNvPr>
          <p:cNvGrpSpPr/>
          <p:nvPr/>
        </p:nvGrpSpPr>
        <p:grpSpPr>
          <a:xfrm rot="5400000" flipH="1">
            <a:off x="-2835875" y="2797189"/>
            <a:ext cx="6858002" cy="1263622"/>
            <a:chOff x="0" y="4145980"/>
            <a:chExt cx="12190322" cy="2708685"/>
          </a:xfrm>
        </p:grpSpPr>
        <p:sp>
          <p:nvSpPr>
            <p:cNvPr id="57" name="Shape">
              <a:extLst>
                <a:ext uri="{FF2B5EF4-FFF2-40B4-BE49-F238E27FC236}">
                  <a16:creationId xmlns:a16="http://schemas.microsoft.com/office/drawing/2014/main" id="{42FB9B08-5248-4DF7-B181-666EC4A4ABBE}"/>
                </a:ext>
              </a:extLst>
            </p:cNvPr>
            <p:cNvSpPr/>
            <p:nvPr/>
          </p:nvSpPr>
          <p:spPr>
            <a:xfrm>
              <a:off x="0" y="4145980"/>
              <a:ext cx="12190322" cy="2708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6" extrusionOk="0">
                  <a:moveTo>
                    <a:pt x="12796" y="7279"/>
                  </a:moveTo>
                  <a:cubicBezTo>
                    <a:pt x="6734" y="21599"/>
                    <a:pt x="1977" y="19295"/>
                    <a:pt x="0" y="14999"/>
                  </a:cubicBezTo>
                  <a:lnTo>
                    <a:pt x="0" y="20875"/>
                  </a:lnTo>
                  <a:lnTo>
                    <a:pt x="21600" y="20875"/>
                  </a:lnTo>
                  <a:lnTo>
                    <a:pt x="21600" y="3710"/>
                  </a:lnTo>
                  <a:cubicBezTo>
                    <a:pt x="21242" y="2616"/>
                    <a:pt x="20203" y="0"/>
                    <a:pt x="18450" y="0"/>
                  </a:cubicBezTo>
                  <a:cubicBezTo>
                    <a:pt x="17036" y="-1"/>
                    <a:pt x="15157" y="1701"/>
                    <a:pt x="12796" y="7279"/>
                  </a:cubicBezTo>
                </a:path>
              </a:pathLst>
            </a:custGeom>
            <a:gradFill>
              <a:gsLst>
                <a:gs pos="63000">
                  <a:schemeClr val="accent2"/>
                </a:gs>
                <a:gs pos="100000">
                  <a:schemeClr val="accent3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8" name="Shape">
              <a:extLst>
                <a:ext uri="{FF2B5EF4-FFF2-40B4-BE49-F238E27FC236}">
                  <a16:creationId xmlns:a16="http://schemas.microsoft.com/office/drawing/2014/main" id="{32010E72-E47C-4C89-82F2-62EFD296809D}"/>
                </a:ext>
              </a:extLst>
            </p:cNvPr>
            <p:cNvSpPr/>
            <p:nvPr/>
          </p:nvSpPr>
          <p:spPr>
            <a:xfrm>
              <a:off x="0" y="4869780"/>
              <a:ext cx="12190322" cy="1984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6" extrusionOk="0">
                  <a:moveTo>
                    <a:pt x="12796" y="7279"/>
                  </a:moveTo>
                  <a:cubicBezTo>
                    <a:pt x="6734" y="21599"/>
                    <a:pt x="1977" y="19295"/>
                    <a:pt x="0" y="14999"/>
                  </a:cubicBezTo>
                  <a:lnTo>
                    <a:pt x="0" y="20875"/>
                  </a:lnTo>
                  <a:lnTo>
                    <a:pt x="21600" y="20875"/>
                  </a:lnTo>
                  <a:lnTo>
                    <a:pt x="21600" y="3710"/>
                  </a:lnTo>
                  <a:cubicBezTo>
                    <a:pt x="21242" y="2616"/>
                    <a:pt x="20203" y="0"/>
                    <a:pt x="18450" y="0"/>
                  </a:cubicBezTo>
                  <a:cubicBezTo>
                    <a:pt x="17036" y="-1"/>
                    <a:pt x="15157" y="1701"/>
                    <a:pt x="12796" y="7279"/>
                  </a:cubicBezTo>
                </a:path>
              </a:pathLst>
            </a:custGeom>
            <a:gradFill>
              <a:gsLst>
                <a:gs pos="13000">
                  <a:schemeClr val="accent2"/>
                </a:gs>
                <a:gs pos="84000">
                  <a:schemeClr val="accent3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56FFF22-CA6B-4F18-B7A4-0207E0D55EE1}"/>
              </a:ext>
            </a:extLst>
          </p:cNvPr>
          <p:cNvSpPr txBox="1"/>
          <p:nvPr/>
        </p:nvSpPr>
        <p:spPr>
          <a:xfrm>
            <a:off x="7832018" y="800101"/>
            <a:ext cx="228684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b="1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Solusi</a:t>
            </a:r>
            <a:endParaRPr lang="en-US" sz="48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58A9B1-E61C-4734-BB6C-B4911D7C2B7C}"/>
              </a:ext>
            </a:extLst>
          </p:cNvPr>
          <p:cNvSpPr txBox="1"/>
          <p:nvPr/>
        </p:nvSpPr>
        <p:spPr>
          <a:xfrm>
            <a:off x="7854849" y="1812410"/>
            <a:ext cx="3538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Efesiensi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2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Ruang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Penyimpanan</a:t>
            </a:r>
            <a:endParaRPr lang="en-US" sz="20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2" name="Group 4">
            <a:extLst>
              <a:ext uri="{FF2B5EF4-FFF2-40B4-BE49-F238E27FC236}">
                <a16:creationId xmlns:a16="http://schemas.microsoft.com/office/drawing/2014/main" id="{FCAB324F-6E3A-4A83-A658-6DEEBF88783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63336" y="2085133"/>
            <a:ext cx="86482" cy="86671"/>
            <a:chOff x="2337" y="963"/>
            <a:chExt cx="915" cy="917"/>
          </a:xfrm>
          <a:solidFill>
            <a:schemeClr val="bg1"/>
          </a:solidFill>
        </p:grpSpPr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32B34DA8-DBA3-4861-AD0D-A67A7226B8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7" y="963"/>
              <a:ext cx="915" cy="917"/>
            </a:xfrm>
            <a:custGeom>
              <a:avLst/>
              <a:gdLst>
                <a:gd name="T0" fmla="*/ 825 w 1831"/>
                <a:gd name="T1" fmla="*/ 198 h 1833"/>
                <a:gd name="T2" fmla="*/ 654 w 1831"/>
                <a:gd name="T3" fmla="*/ 241 h 1833"/>
                <a:gd name="T4" fmla="*/ 502 w 1831"/>
                <a:gd name="T5" fmla="*/ 322 h 1833"/>
                <a:gd name="T6" fmla="*/ 375 w 1831"/>
                <a:gd name="T7" fmla="*/ 436 h 1833"/>
                <a:gd name="T8" fmla="*/ 276 w 1831"/>
                <a:gd name="T9" fmla="*/ 576 h 1833"/>
                <a:gd name="T10" fmla="*/ 214 w 1831"/>
                <a:gd name="T11" fmla="*/ 738 h 1833"/>
                <a:gd name="T12" fmla="*/ 191 w 1831"/>
                <a:gd name="T13" fmla="*/ 917 h 1833"/>
                <a:gd name="T14" fmla="*/ 214 w 1831"/>
                <a:gd name="T15" fmla="*/ 1095 h 1833"/>
                <a:gd name="T16" fmla="*/ 276 w 1831"/>
                <a:gd name="T17" fmla="*/ 1257 h 1833"/>
                <a:gd name="T18" fmla="*/ 375 w 1831"/>
                <a:gd name="T19" fmla="*/ 1397 h 1833"/>
                <a:gd name="T20" fmla="*/ 502 w 1831"/>
                <a:gd name="T21" fmla="*/ 1511 h 1833"/>
                <a:gd name="T22" fmla="*/ 654 w 1831"/>
                <a:gd name="T23" fmla="*/ 1592 h 1833"/>
                <a:gd name="T24" fmla="*/ 825 w 1831"/>
                <a:gd name="T25" fmla="*/ 1635 h 1833"/>
                <a:gd name="T26" fmla="*/ 1006 w 1831"/>
                <a:gd name="T27" fmla="*/ 1635 h 1833"/>
                <a:gd name="T28" fmla="*/ 1176 w 1831"/>
                <a:gd name="T29" fmla="*/ 1592 h 1833"/>
                <a:gd name="T30" fmla="*/ 1329 w 1831"/>
                <a:gd name="T31" fmla="*/ 1511 h 1833"/>
                <a:gd name="T32" fmla="*/ 1456 w 1831"/>
                <a:gd name="T33" fmla="*/ 1397 h 1833"/>
                <a:gd name="T34" fmla="*/ 1554 w 1831"/>
                <a:gd name="T35" fmla="*/ 1257 h 1833"/>
                <a:gd name="T36" fmla="*/ 1617 w 1831"/>
                <a:gd name="T37" fmla="*/ 1095 h 1833"/>
                <a:gd name="T38" fmla="*/ 1638 w 1831"/>
                <a:gd name="T39" fmla="*/ 917 h 1833"/>
                <a:gd name="T40" fmla="*/ 1617 w 1831"/>
                <a:gd name="T41" fmla="*/ 738 h 1833"/>
                <a:gd name="T42" fmla="*/ 1554 w 1831"/>
                <a:gd name="T43" fmla="*/ 576 h 1833"/>
                <a:gd name="T44" fmla="*/ 1456 w 1831"/>
                <a:gd name="T45" fmla="*/ 436 h 1833"/>
                <a:gd name="T46" fmla="*/ 1329 w 1831"/>
                <a:gd name="T47" fmla="*/ 322 h 1833"/>
                <a:gd name="T48" fmla="*/ 1176 w 1831"/>
                <a:gd name="T49" fmla="*/ 241 h 1833"/>
                <a:gd name="T50" fmla="*/ 1006 w 1831"/>
                <a:gd name="T51" fmla="*/ 198 h 1833"/>
                <a:gd name="T52" fmla="*/ 915 w 1831"/>
                <a:gd name="T53" fmla="*/ 0 h 1833"/>
                <a:gd name="T54" fmla="*/ 1111 w 1831"/>
                <a:gd name="T55" fmla="*/ 22 h 1833"/>
                <a:gd name="T56" fmla="*/ 1293 w 1831"/>
                <a:gd name="T57" fmla="*/ 83 h 1833"/>
                <a:gd name="T58" fmla="*/ 1456 w 1831"/>
                <a:gd name="T59" fmla="*/ 178 h 1833"/>
                <a:gd name="T60" fmla="*/ 1595 w 1831"/>
                <a:gd name="T61" fmla="*/ 304 h 1833"/>
                <a:gd name="T62" fmla="*/ 1707 w 1831"/>
                <a:gd name="T63" fmla="*/ 456 h 1833"/>
                <a:gd name="T64" fmla="*/ 1784 w 1831"/>
                <a:gd name="T65" fmla="*/ 628 h 1833"/>
                <a:gd name="T66" fmla="*/ 1825 w 1831"/>
                <a:gd name="T67" fmla="*/ 818 h 1833"/>
                <a:gd name="T68" fmla="*/ 1825 w 1831"/>
                <a:gd name="T69" fmla="*/ 1017 h 1833"/>
                <a:gd name="T70" fmla="*/ 1784 w 1831"/>
                <a:gd name="T71" fmla="*/ 1207 h 1833"/>
                <a:gd name="T72" fmla="*/ 1707 w 1831"/>
                <a:gd name="T73" fmla="*/ 1379 h 1833"/>
                <a:gd name="T74" fmla="*/ 1595 w 1831"/>
                <a:gd name="T75" fmla="*/ 1531 h 1833"/>
                <a:gd name="T76" fmla="*/ 1456 w 1831"/>
                <a:gd name="T77" fmla="*/ 1657 h 1833"/>
                <a:gd name="T78" fmla="*/ 1293 w 1831"/>
                <a:gd name="T79" fmla="*/ 1752 h 1833"/>
                <a:gd name="T80" fmla="*/ 1111 w 1831"/>
                <a:gd name="T81" fmla="*/ 1812 h 1833"/>
                <a:gd name="T82" fmla="*/ 915 w 1831"/>
                <a:gd name="T83" fmla="*/ 1833 h 1833"/>
                <a:gd name="T84" fmla="*/ 718 w 1831"/>
                <a:gd name="T85" fmla="*/ 1812 h 1833"/>
                <a:gd name="T86" fmla="*/ 537 w 1831"/>
                <a:gd name="T87" fmla="*/ 1752 h 1833"/>
                <a:gd name="T88" fmla="*/ 375 w 1831"/>
                <a:gd name="T89" fmla="*/ 1657 h 1833"/>
                <a:gd name="T90" fmla="*/ 236 w 1831"/>
                <a:gd name="T91" fmla="*/ 1531 h 1833"/>
                <a:gd name="T92" fmla="*/ 124 w 1831"/>
                <a:gd name="T93" fmla="*/ 1379 h 1833"/>
                <a:gd name="T94" fmla="*/ 47 w 1831"/>
                <a:gd name="T95" fmla="*/ 1207 h 1833"/>
                <a:gd name="T96" fmla="*/ 6 w 1831"/>
                <a:gd name="T97" fmla="*/ 1017 h 1833"/>
                <a:gd name="T98" fmla="*/ 6 w 1831"/>
                <a:gd name="T99" fmla="*/ 818 h 1833"/>
                <a:gd name="T100" fmla="*/ 47 w 1831"/>
                <a:gd name="T101" fmla="*/ 628 h 1833"/>
                <a:gd name="T102" fmla="*/ 124 w 1831"/>
                <a:gd name="T103" fmla="*/ 456 h 1833"/>
                <a:gd name="T104" fmla="*/ 236 w 1831"/>
                <a:gd name="T105" fmla="*/ 304 h 1833"/>
                <a:gd name="T106" fmla="*/ 375 w 1831"/>
                <a:gd name="T107" fmla="*/ 178 h 1833"/>
                <a:gd name="T108" fmla="*/ 537 w 1831"/>
                <a:gd name="T109" fmla="*/ 83 h 1833"/>
                <a:gd name="T110" fmla="*/ 718 w 1831"/>
                <a:gd name="T111" fmla="*/ 22 h 1833"/>
                <a:gd name="T112" fmla="*/ 915 w 1831"/>
                <a:gd name="T113" fmla="*/ 0 h 1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31" h="1833">
                  <a:moveTo>
                    <a:pt x="915" y="193"/>
                  </a:moveTo>
                  <a:lnTo>
                    <a:pt x="825" y="198"/>
                  </a:lnTo>
                  <a:lnTo>
                    <a:pt x="736" y="216"/>
                  </a:lnTo>
                  <a:lnTo>
                    <a:pt x="654" y="241"/>
                  </a:lnTo>
                  <a:lnTo>
                    <a:pt x="574" y="277"/>
                  </a:lnTo>
                  <a:lnTo>
                    <a:pt x="502" y="322"/>
                  </a:lnTo>
                  <a:lnTo>
                    <a:pt x="434" y="376"/>
                  </a:lnTo>
                  <a:lnTo>
                    <a:pt x="375" y="436"/>
                  </a:lnTo>
                  <a:lnTo>
                    <a:pt x="321" y="504"/>
                  </a:lnTo>
                  <a:lnTo>
                    <a:pt x="276" y="576"/>
                  </a:lnTo>
                  <a:lnTo>
                    <a:pt x="240" y="655"/>
                  </a:lnTo>
                  <a:lnTo>
                    <a:pt x="214" y="738"/>
                  </a:lnTo>
                  <a:lnTo>
                    <a:pt x="196" y="827"/>
                  </a:lnTo>
                  <a:lnTo>
                    <a:pt x="191" y="917"/>
                  </a:lnTo>
                  <a:lnTo>
                    <a:pt x="196" y="1008"/>
                  </a:lnTo>
                  <a:lnTo>
                    <a:pt x="214" y="1095"/>
                  </a:lnTo>
                  <a:lnTo>
                    <a:pt x="240" y="1178"/>
                  </a:lnTo>
                  <a:lnTo>
                    <a:pt x="276" y="1257"/>
                  </a:lnTo>
                  <a:lnTo>
                    <a:pt x="321" y="1331"/>
                  </a:lnTo>
                  <a:lnTo>
                    <a:pt x="375" y="1397"/>
                  </a:lnTo>
                  <a:lnTo>
                    <a:pt x="434" y="1459"/>
                  </a:lnTo>
                  <a:lnTo>
                    <a:pt x="502" y="1511"/>
                  </a:lnTo>
                  <a:lnTo>
                    <a:pt x="574" y="1556"/>
                  </a:lnTo>
                  <a:lnTo>
                    <a:pt x="654" y="1592"/>
                  </a:lnTo>
                  <a:lnTo>
                    <a:pt x="736" y="1619"/>
                  </a:lnTo>
                  <a:lnTo>
                    <a:pt x="825" y="1635"/>
                  </a:lnTo>
                  <a:lnTo>
                    <a:pt x="915" y="1641"/>
                  </a:lnTo>
                  <a:lnTo>
                    <a:pt x="1006" y="1635"/>
                  </a:lnTo>
                  <a:lnTo>
                    <a:pt x="1093" y="1619"/>
                  </a:lnTo>
                  <a:lnTo>
                    <a:pt x="1176" y="1592"/>
                  </a:lnTo>
                  <a:lnTo>
                    <a:pt x="1255" y="1556"/>
                  </a:lnTo>
                  <a:lnTo>
                    <a:pt x="1329" y="1511"/>
                  </a:lnTo>
                  <a:lnTo>
                    <a:pt x="1395" y="1459"/>
                  </a:lnTo>
                  <a:lnTo>
                    <a:pt x="1456" y="1397"/>
                  </a:lnTo>
                  <a:lnTo>
                    <a:pt x="1509" y="1331"/>
                  </a:lnTo>
                  <a:lnTo>
                    <a:pt x="1554" y="1257"/>
                  </a:lnTo>
                  <a:lnTo>
                    <a:pt x="1590" y="1178"/>
                  </a:lnTo>
                  <a:lnTo>
                    <a:pt x="1617" y="1095"/>
                  </a:lnTo>
                  <a:lnTo>
                    <a:pt x="1633" y="1008"/>
                  </a:lnTo>
                  <a:lnTo>
                    <a:pt x="1638" y="917"/>
                  </a:lnTo>
                  <a:lnTo>
                    <a:pt x="1633" y="827"/>
                  </a:lnTo>
                  <a:lnTo>
                    <a:pt x="1617" y="738"/>
                  </a:lnTo>
                  <a:lnTo>
                    <a:pt x="1590" y="655"/>
                  </a:lnTo>
                  <a:lnTo>
                    <a:pt x="1554" y="576"/>
                  </a:lnTo>
                  <a:lnTo>
                    <a:pt x="1509" y="504"/>
                  </a:lnTo>
                  <a:lnTo>
                    <a:pt x="1456" y="436"/>
                  </a:lnTo>
                  <a:lnTo>
                    <a:pt x="1395" y="376"/>
                  </a:lnTo>
                  <a:lnTo>
                    <a:pt x="1329" y="322"/>
                  </a:lnTo>
                  <a:lnTo>
                    <a:pt x="1255" y="277"/>
                  </a:lnTo>
                  <a:lnTo>
                    <a:pt x="1176" y="241"/>
                  </a:lnTo>
                  <a:lnTo>
                    <a:pt x="1093" y="216"/>
                  </a:lnTo>
                  <a:lnTo>
                    <a:pt x="1006" y="198"/>
                  </a:lnTo>
                  <a:lnTo>
                    <a:pt x="915" y="193"/>
                  </a:lnTo>
                  <a:close/>
                  <a:moveTo>
                    <a:pt x="915" y="0"/>
                  </a:moveTo>
                  <a:lnTo>
                    <a:pt x="1015" y="5"/>
                  </a:lnTo>
                  <a:lnTo>
                    <a:pt x="1111" y="22"/>
                  </a:lnTo>
                  <a:lnTo>
                    <a:pt x="1204" y="47"/>
                  </a:lnTo>
                  <a:lnTo>
                    <a:pt x="1293" y="83"/>
                  </a:lnTo>
                  <a:lnTo>
                    <a:pt x="1377" y="126"/>
                  </a:lnTo>
                  <a:lnTo>
                    <a:pt x="1456" y="178"/>
                  </a:lnTo>
                  <a:lnTo>
                    <a:pt x="1528" y="238"/>
                  </a:lnTo>
                  <a:lnTo>
                    <a:pt x="1595" y="304"/>
                  </a:lnTo>
                  <a:lnTo>
                    <a:pt x="1654" y="376"/>
                  </a:lnTo>
                  <a:lnTo>
                    <a:pt x="1707" y="456"/>
                  </a:lnTo>
                  <a:lnTo>
                    <a:pt x="1750" y="538"/>
                  </a:lnTo>
                  <a:lnTo>
                    <a:pt x="1784" y="628"/>
                  </a:lnTo>
                  <a:lnTo>
                    <a:pt x="1809" y="720"/>
                  </a:lnTo>
                  <a:lnTo>
                    <a:pt x="1825" y="818"/>
                  </a:lnTo>
                  <a:lnTo>
                    <a:pt x="1831" y="917"/>
                  </a:lnTo>
                  <a:lnTo>
                    <a:pt x="1825" y="1017"/>
                  </a:lnTo>
                  <a:lnTo>
                    <a:pt x="1809" y="1113"/>
                  </a:lnTo>
                  <a:lnTo>
                    <a:pt x="1784" y="1207"/>
                  </a:lnTo>
                  <a:lnTo>
                    <a:pt x="1750" y="1295"/>
                  </a:lnTo>
                  <a:lnTo>
                    <a:pt x="1707" y="1379"/>
                  </a:lnTo>
                  <a:lnTo>
                    <a:pt x="1654" y="1459"/>
                  </a:lnTo>
                  <a:lnTo>
                    <a:pt x="1595" y="1531"/>
                  </a:lnTo>
                  <a:lnTo>
                    <a:pt x="1528" y="1597"/>
                  </a:lnTo>
                  <a:lnTo>
                    <a:pt x="1456" y="1657"/>
                  </a:lnTo>
                  <a:lnTo>
                    <a:pt x="1377" y="1707"/>
                  </a:lnTo>
                  <a:lnTo>
                    <a:pt x="1293" y="1752"/>
                  </a:lnTo>
                  <a:lnTo>
                    <a:pt x="1204" y="1787"/>
                  </a:lnTo>
                  <a:lnTo>
                    <a:pt x="1111" y="1812"/>
                  </a:lnTo>
                  <a:lnTo>
                    <a:pt x="1015" y="1828"/>
                  </a:lnTo>
                  <a:lnTo>
                    <a:pt x="915" y="1833"/>
                  </a:lnTo>
                  <a:lnTo>
                    <a:pt x="816" y="1828"/>
                  </a:lnTo>
                  <a:lnTo>
                    <a:pt x="718" y="1812"/>
                  </a:lnTo>
                  <a:lnTo>
                    <a:pt x="627" y="1787"/>
                  </a:lnTo>
                  <a:lnTo>
                    <a:pt x="537" y="1752"/>
                  </a:lnTo>
                  <a:lnTo>
                    <a:pt x="454" y="1707"/>
                  </a:lnTo>
                  <a:lnTo>
                    <a:pt x="375" y="1657"/>
                  </a:lnTo>
                  <a:lnTo>
                    <a:pt x="303" y="1597"/>
                  </a:lnTo>
                  <a:lnTo>
                    <a:pt x="236" y="1531"/>
                  </a:lnTo>
                  <a:lnTo>
                    <a:pt x="177" y="1459"/>
                  </a:lnTo>
                  <a:lnTo>
                    <a:pt x="124" y="1379"/>
                  </a:lnTo>
                  <a:lnTo>
                    <a:pt x="81" y="1295"/>
                  </a:lnTo>
                  <a:lnTo>
                    <a:pt x="47" y="1207"/>
                  </a:lnTo>
                  <a:lnTo>
                    <a:pt x="20" y="1113"/>
                  </a:lnTo>
                  <a:lnTo>
                    <a:pt x="6" y="1017"/>
                  </a:lnTo>
                  <a:lnTo>
                    <a:pt x="0" y="917"/>
                  </a:lnTo>
                  <a:lnTo>
                    <a:pt x="6" y="818"/>
                  </a:lnTo>
                  <a:lnTo>
                    <a:pt x="20" y="720"/>
                  </a:lnTo>
                  <a:lnTo>
                    <a:pt x="47" y="628"/>
                  </a:lnTo>
                  <a:lnTo>
                    <a:pt x="81" y="538"/>
                  </a:lnTo>
                  <a:lnTo>
                    <a:pt x="124" y="456"/>
                  </a:lnTo>
                  <a:lnTo>
                    <a:pt x="177" y="376"/>
                  </a:lnTo>
                  <a:lnTo>
                    <a:pt x="236" y="304"/>
                  </a:lnTo>
                  <a:lnTo>
                    <a:pt x="303" y="238"/>
                  </a:lnTo>
                  <a:lnTo>
                    <a:pt x="375" y="178"/>
                  </a:lnTo>
                  <a:lnTo>
                    <a:pt x="454" y="126"/>
                  </a:lnTo>
                  <a:lnTo>
                    <a:pt x="537" y="83"/>
                  </a:lnTo>
                  <a:lnTo>
                    <a:pt x="627" y="47"/>
                  </a:lnTo>
                  <a:lnTo>
                    <a:pt x="718" y="22"/>
                  </a:lnTo>
                  <a:lnTo>
                    <a:pt x="816" y="5"/>
                  </a:lnTo>
                  <a:lnTo>
                    <a:pt x="9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u="sng"/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82E90C4D-C245-430A-9D87-EA26683D5F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" y="1220"/>
              <a:ext cx="403" cy="404"/>
            </a:xfrm>
            <a:custGeom>
              <a:avLst/>
              <a:gdLst>
                <a:gd name="T0" fmla="*/ 355 w 807"/>
                <a:gd name="T1" fmla="*/ 198 h 807"/>
                <a:gd name="T2" fmla="*/ 272 w 807"/>
                <a:gd name="T3" fmla="*/ 240 h 807"/>
                <a:gd name="T4" fmla="*/ 215 w 807"/>
                <a:gd name="T5" fmla="*/ 312 h 807"/>
                <a:gd name="T6" fmla="*/ 193 w 807"/>
                <a:gd name="T7" fmla="*/ 404 h 807"/>
                <a:gd name="T8" fmla="*/ 215 w 807"/>
                <a:gd name="T9" fmla="*/ 497 h 807"/>
                <a:gd name="T10" fmla="*/ 272 w 807"/>
                <a:gd name="T11" fmla="*/ 569 h 807"/>
                <a:gd name="T12" fmla="*/ 355 w 807"/>
                <a:gd name="T13" fmla="*/ 611 h 807"/>
                <a:gd name="T14" fmla="*/ 452 w 807"/>
                <a:gd name="T15" fmla="*/ 611 h 807"/>
                <a:gd name="T16" fmla="*/ 537 w 807"/>
                <a:gd name="T17" fmla="*/ 569 h 807"/>
                <a:gd name="T18" fmla="*/ 594 w 807"/>
                <a:gd name="T19" fmla="*/ 497 h 807"/>
                <a:gd name="T20" fmla="*/ 616 w 807"/>
                <a:gd name="T21" fmla="*/ 404 h 807"/>
                <a:gd name="T22" fmla="*/ 594 w 807"/>
                <a:gd name="T23" fmla="*/ 312 h 807"/>
                <a:gd name="T24" fmla="*/ 537 w 807"/>
                <a:gd name="T25" fmla="*/ 240 h 807"/>
                <a:gd name="T26" fmla="*/ 452 w 807"/>
                <a:gd name="T27" fmla="*/ 198 h 807"/>
                <a:gd name="T28" fmla="*/ 404 w 807"/>
                <a:gd name="T29" fmla="*/ 0 h 807"/>
                <a:gd name="T30" fmla="*/ 531 w 807"/>
                <a:gd name="T31" fmla="*/ 22 h 807"/>
                <a:gd name="T32" fmla="*/ 643 w 807"/>
                <a:gd name="T33" fmla="*/ 78 h 807"/>
                <a:gd name="T34" fmla="*/ 729 w 807"/>
                <a:gd name="T35" fmla="*/ 166 h 807"/>
                <a:gd name="T36" fmla="*/ 787 w 807"/>
                <a:gd name="T37" fmla="*/ 276 h 807"/>
                <a:gd name="T38" fmla="*/ 807 w 807"/>
                <a:gd name="T39" fmla="*/ 404 h 807"/>
                <a:gd name="T40" fmla="*/ 787 w 807"/>
                <a:gd name="T41" fmla="*/ 531 h 807"/>
                <a:gd name="T42" fmla="*/ 729 w 807"/>
                <a:gd name="T43" fmla="*/ 643 h 807"/>
                <a:gd name="T44" fmla="*/ 643 w 807"/>
                <a:gd name="T45" fmla="*/ 730 h 807"/>
                <a:gd name="T46" fmla="*/ 531 w 807"/>
                <a:gd name="T47" fmla="*/ 787 h 807"/>
                <a:gd name="T48" fmla="*/ 404 w 807"/>
                <a:gd name="T49" fmla="*/ 807 h 807"/>
                <a:gd name="T50" fmla="*/ 278 w 807"/>
                <a:gd name="T51" fmla="*/ 787 h 807"/>
                <a:gd name="T52" fmla="*/ 166 w 807"/>
                <a:gd name="T53" fmla="*/ 730 h 807"/>
                <a:gd name="T54" fmla="*/ 78 w 807"/>
                <a:gd name="T55" fmla="*/ 643 h 807"/>
                <a:gd name="T56" fmla="*/ 22 w 807"/>
                <a:gd name="T57" fmla="*/ 531 h 807"/>
                <a:gd name="T58" fmla="*/ 0 w 807"/>
                <a:gd name="T59" fmla="*/ 404 h 807"/>
                <a:gd name="T60" fmla="*/ 22 w 807"/>
                <a:gd name="T61" fmla="*/ 276 h 807"/>
                <a:gd name="T62" fmla="*/ 78 w 807"/>
                <a:gd name="T63" fmla="*/ 166 h 807"/>
                <a:gd name="T64" fmla="*/ 166 w 807"/>
                <a:gd name="T65" fmla="*/ 78 h 807"/>
                <a:gd name="T66" fmla="*/ 278 w 807"/>
                <a:gd name="T67" fmla="*/ 22 h 807"/>
                <a:gd name="T68" fmla="*/ 404 w 807"/>
                <a:gd name="T69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7" h="807">
                  <a:moveTo>
                    <a:pt x="404" y="193"/>
                  </a:moveTo>
                  <a:lnTo>
                    <a:pt x="355" y="198"/>
                  </a:lnTo>
                  <a:lnTo>
                    <a:pt x="312" y="215"/>
                  </a:lnTo>
                  <a:lnTo>
                    <a:pt x="272" y="240"/>
                  </a:lnTo>
                  <a:lnTo>
                    <a:pt x="240" y="272"/>
                  </a:lnTo>
                  <a:lnTo>
                    <a:pt x="215" y="312"/>
                  </a:lnTo>
                  <a:lnTo>
                    <a:pt x="198" y="355"/>
                  </a:lnTo>
                  <a:lnTo>
                    <a:pt x="193" y="404"/>
                  </a:lnTo>
                  <a:lnTo>
                    <a:pt x="198" y="452"/>
                  </a:lnTo>
                  <a:lnTo>
                    <a:pt x="215" y="497"/>
                  </a:lnTo>
                  <a:lnTo>
                    <a:pt x="240" y="537"/>
                  </a:lnTo>
                  <a:lnTo>
                    <a:pt x="272" y="569"/>
                  </a:lnTo>
                  <a:lnTo>
                    <a:pt x="312" y="595"/>
                  </a:lnTo>
                  <a:lnTo>
                    <a:pt x="355" y="611"/>
                  </a:lnTo>
                  <a:lnTo>
                    <a:pt x="404" y="616"/>
                  </a:lnTo>
                  <a:lnTo>
                    <a:pt x="452" y="611"/>
                  </a:lnTo>
                  <a:lnTo>
                    <a:pt x="497" y="595"/>
                  </a:lnTo>
                  <a:lnTo>
                    <a:pt x="537" y="569"/>
                  </a:lnTo>
                  <a:lnTo>
                    <a:pt x="569" y="537"/>
                  </a:lnTo>
                  <a:lnTo>
                    <a:pt x="594" y="497"/>
                  </a:lnTo>
                  <a:lnTo>
                    <a:pt x="611" y="452"/>
                  </a:lnTo>
                  <a:lnTo>
                    <a:pt x="616" y="404"/>
                  </a:lnTo>
                  <a:lnTo>
                    <a:pt x="611" y="355"/>
                  </a:lnTo>
                  <a:lnTo>
                    <a:pt x="594" y="312"/>
                  </a:lnTo>
                  <a:lnTo>
                    <a:pt x="569" y="272"/>
                  </a:lnTo>
                  <a:lnTo>
                    <a:pt x="537" y="240"/>
                  </a:lnTo>
                  <a:lnTo>
                    <a:pt x="497" y="215"/>
                  </a:lnTo>
                  <a:lnTo>
                    <a:pt x="452" y="198"/>
                  </a:lnTo>
                  <a:lnTo>
                    <a:pt x="404" y="193"/>
                  </a:lnTo>
                  <a:close/>
                  <a:moveTo>
                    <a:pt x="404" y="0"/>
                  </a:moveTo>
                  <a:lnTo>
                    <a:pt x="470" y="6"/>
                  </a:lnTo>
                  <a:lnTo>
                    <a:pt x="531" y="22"/>
                  </a:lnTo>
                  <a:lnTo>
                    <a:pt x="589" y="45"/>
                  </a:lnTo>
                  <a:lnTo>
                    <a:pt x="643" y="78"/>
                  </a:lnTo>
                  <a:lnTo>
                    <a:pt x="690" y="119"/>
                  </a:lnTo>
                  <a:lnTo>
                    <a:pt x="729" y="166"/>
                  </a:lnTo>
                  <a:lnTo>
                    <a:pt x="762" y="218"/>
                  </a:lnTo>
                  <a:lnTo>
                    <a:pt x="787" y="276"/>
                  </a:lnTo>
                  <a:lnTo>
                    <a:pt x="803" y="339"/>
                  </a:lnTo>
                  <a:lnTo>
                    <a:pt x="807" y="404"/>
                  </a:lnTo>
                  <a:lnTo>
                    <a:pt x="803" y="470"/>
                  </a:lnTo>
                  <a:lnTo>
                    <a:pt x="787" y="531"/>
                  </a:lnTo>
                  <a:lnTo>
                    <a:pt x="762" y="589"/>
                  </a:lnTo>
                  <a:lnTo>
                    <a:pt x="729" y="643"/>
                  </a:lnTo>
                  <a:lnTo>
                    <a:pt x="690" y="690"/>
                  </a:lnTo>
                  <a:lnTo>
                    <a:pt x="643" y="730"/>
                  </a:lnTo>
                  <a:lnTo>
                    <a:pt x="589" y="762"/>
                  </a:lnTo>
                  <a:lnTo>
                    <a:pt x="531" y="787"/>
                  </a:lnTo>
                  <a:lnTo>
                    <a:pt x="470" y="802"/>
                  </a:lnTo>
                  <a:lnTo>
                    <a:pt x="404" y="807"/>
                  </a:lnTo>
                  <a:lnTo>
                    <a:pt x="339" y="802"/>
                  </a:lnTo>
                  <a:lnTo>
                    <a:pt x="278" y="787"/>
                  </a:lnTo>
                  <a:lnTo>
                    <a:pt x="218" y="762"/>
                  </a:lnTo>
                  <a:lnTo>
                    <a:pt x="166" y="730"/>
                  </a:lnTo>
                  <a:lnTo>
                    <a:pt x="119" y="690"/>
                  </a:lnTo>
                  <a:lnTo>
                    <a:pt x="78" y="643"/>
                  </a:lnTo>
                  <a:lnTo>
                    <a:pt x="45" y="589"/>
                  </a:lnTo>
                  <a:lnTo>
                    <a:pt x="22" y="531"/>
                  </a:lnTo>
                  <a:lnTo>
                    <a:pt x="6" y="470"/>
                  </a:lnTo>
                  <a:lnTo>
                    <a:pt x="0" y="404"/>
                  </a:lnTo>
                  <a:lnTo>
                    <a:pt x="6" y="339"/>
                  </a:lnTo>
                  <a:lnTo>
                    <a:pt x="22" y="276"/>
                  </a:lnTo>
                  <a:lnTo>
                    <a:pt x="45" y="218"/>
                  </a:lnTo>
                  <a:lnTo>
                    <a:pt x="78" y="166"/>
                  </a:lnTo>
                  <a:lnTo>
                    <a:pt x="119" y="119"/>
                  </a:lnTo>
                  <a:lnTo>
                    <a:pt x="166" y="78"/>
                  </a:lnTo>
                  <a:lnTo>
                    <a:pt x="218" y="45"/>
                  </a:lnTo>
                  <a:lnTo>
                    <a:pt x="278" y="22"/>
                  </a:lnTo>
                  <a:lnTo>
                    <a:pt x="339" y="6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u="sng"/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02C022AB-6E29-4C2E-B48B-5A52D07266F6}"/>
              </a:ext>
            </a:extLst>
          </p:cNvPr>
          <p:cNvSpPr/>
          <p:nvPr/>
        </p:nvSpPr>
        <p:spPr>
          <a:xfrm>
            <a:off x="7210697" y="1715317"/>
            <a:ext cx="604347" cy="6043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  <a:endParaRPr lang="en-ID" sz="3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7094025-6E2A-43DE-85A9-0959DBA1E0DB}"/>
              </a:ext>
            </a:extLst>
          </p:cNvPr>
          <p:cNvSpPr txBox="1"/>
          <p:nvPr/>
        </p:nvSpPr>
        <p:spPr>
          <a:xfrm>
            <a:off x="7854849" y="2433464"/>
            <a:ext cx="3538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Kecepatan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dan </a:t>
            </a:r>
            <a:r>
              <a:rPr lang="en-US" sz="2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Kemudahan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(speed)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B0CEE7A-D1B6-4EFE-A143-57C6C42C65F9}"/>
              </a:ext>
            </a:extLst>
          </p:cNvPr>
          <p:cNvSpPr/>
          <p:nvPr/>
        </p:nvSpPr>
        <p:spPr>
          <a:xfrm>
            <a:off x="7210697" y="2336371"/>
            <a:ext cx="604347" cy="6043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  <a:endParaRPr lang="en-ID" sz="3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589BD93-4B12-4278-B20E-FF536F591098}"/>
              </a:ext>
            </a:extLst>
          </p:cNvPr>
          <p:cNvSpPr txBox="1"/>
          <p:nvPr/>
        </p:nvSpPr>
        <p:spPr>
          <a:xfrm>
            <a:off x="7854849" y="3055924"/>
            <a:ext cx="2514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Ketersediaan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(availability)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925847C-3847-4603-A33A-3F4F0BA055D1}"/>
              </a:ext>
            </a:extLst>
          </p:cNvPr>
          <p:cNvSpPr/>
          <p:nvPr/>
        </p:nvSpPr>
        <p:spPr>
          <a:xfrm>
            <a:off x="7210697" y="2958831"/>
            <a:ext cx="604347" cy="604347"/>
          </a:xfrm>
          <a:prstGeom prst="ellipse">
            <a:avLst/>
          </a:prstGeom>
          <a:solidFill>
            <a:srgbClr val="FF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  <a:endParaRPr lang="en-ID" sz="32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113C7D-6069-46A9-B915-AF6945390E5C}"/>
              </a:ext>
            </a:extLst>
          </p:cNvPr>
          <p:cNvSpPr txBox="1"/>
          <p:nvPr/>
        </p:nvSpPr>
        <p:spPr>
          <a:xfrm>
            <a:off x="7854849" y="3702891"/>
            <a:ext cx="1912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Kelengkapan</a:t>
            </a:r>
            <a:endParaRPr lang="en-US" sz="20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AD87760-FB91-4646-8BC0-B664195A53B2}"/>
              </a:ext>
            </a:extLst>
          </p:cNvPr>
          <p:cNvSpPr/>
          <p:nvPr/>
        </p:nvSpPr>
        <p:spPr>
          <a:xfrm>
            <a:off x="7210697" y="3605798"/>
            <a:ext cx="604347" cy="604347"/>
          </a:xfrm>
          <a:prstGeom prst="ellipse">
            <a:avLst/>
          </a:prstGeom>
          <a:solidFill>
            <a:srgbClr val="00E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4</a:t>
            </a:r>
            <a:endParaRPr lang="en-ID" sz="32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655186-9483-455B-B150-E3766BF84C9A}"/>
              </a:ext>
            </a:extLst>
          </p:cNvPr>
          <p:cNvSpPr txBox="1"/>
          <p:nvPr/>
        </p:nvSpPr>
        <p:spPr>
          <a:xfrm>
            <a:off x="7854849" y="4340714"/>
            <a:ext cx="2743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Keamanan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(Security)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21C8443-673E-4DAC-A27F-5535530E6E57}"/>
              </a:ext>
            </a:extLst>
          </p:cNvPr>
          <p:cNvSpPr/>
          <p:nvPr/>
        </p:nvSpPr>
        <p:spPr>
          <a:xfrm>
            <a:off x="7210697" y="4243621"/>
            <a:ext cx="604347" cy="604347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5</a:t>
            </a:r>
            <a:endParaRPr lang="en-ID" sz="3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5AE394E-E012-4007-BDDA-5E95625E76A6}"/>
              </a:ext>
            </a:extLst>
          </p:cNvPr>
          <p:cNvSpPr txBox="1"/>
          <p:nvPr/>
        </p:nvSpPr>
        <p:spPr>
          <a:xfrm>
            <a:off x="7854849" y="4964262"/>
            <a:ext cx="2743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Kebersamaan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Pemakaian</a:t>
            </a:r>
            <a:endParaRPr lang="en-US" sz="20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CBA62E3-46EE-4684-9952-CEFAB8E4A276}"/>
              </a:ext>
            </a:extLst>
          </p:cNvPr>
          <p:cNvSpPr/>
          <p:nvPr/>
        </p:nvSpPr>
        <p:spPr>
          <a:xfrm>
            <a:off x="7210697" y="4867169"/>
            <a:ext cx="604347" cy="604347"/>
          </a:xfrm>
          <a:prstGeom prst="ellipse">
            <a:avLst/>
          </a:prstGeom>
          <a:solidFill>
            <a:srgbClr val="FF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6</a:t>
            </a:r>
            <a:endParaRPr lang="en-ID" sz="3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094AA8-63D6-44D3-92DB-05423165A91C}"/>
              </a:ext>
            </a:extLst>
          </p:cNvPr>
          <p:cNvSpPr txBox="1"/>
          <p:nvPr/>
        </p:nvSpPr>
        <p:spPr>
          <a:xfrm>
            <a:off x="7854849" y="5570619"/>
            <a:ext cx="2743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Dll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F2493A5-0981-4FC5-907A-9D8CF14857E1}"/>
              </a:ext>
            </a:extLst>
          </p:cNvPr>
          <p:cNvSpPr/>
          <p:nvPr/>
        </p:nvSpPr>
        <p:spPr>
          <a:xfrm>
            <a:off x="7210697" y="5473526"/>
            <a:ext cx="604347" cy="604347"/>
          </a:xfrm>
          <a:prstGeom prst="ellipse">
            <a:avLst/>
          </a:prstGeom>
          <a:solidFill>
            <a:srgbClr val="00E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</a:t>
            </a:r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4206335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71" grpId="0" animBg="1"/>
      <p:bldP spid="72" grpId="0"/>
      <p:bldP spid="73" grpId="0" animBg="1"/>
      <p:bldP spid="74" grpId="0"/>
      <p:bldP spid="75" grpId="0" animBg="1"/>
      <p:bldP spid="76" grpId="0"/>
      <p:bldP spid="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9331287" y="-2038121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E680B0A-E2C5-4D56-8D92-67D450285354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122" name="Shape">
              <a:extLst>
                <a:ext uri="{FF2B5EF4-FFF2-40B4-BE49-F238E27FC236}">
                  <a16:creationId xmlns:a16="http://schemas.microsoft.com/office/drawing/2014/main" id="{4C8F3A8A-7A56-4F53-BCCB-54ABAEEDF911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4" name="Shape">
              <a:extLst>
                <a:ext uri="{FF2B5EF4-FFF2-40B4-BE49-F238E27FC236}">
                  <a16:creationId xmlns:a16="http://schemas.microsoft.com/office/drawing/2014/main" id="{FA953D06-3557-4774-9519-BEAEA22C3642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5" name="Shape">
              <a:extLst>
                <a:ext uri="{FF2B5EF4-FFF2-40B4-BE49-F238E27FC236}">
                  <a16:creationId xmlns:a16="http://schemas.microsoft.com/office/drawing/2014/main" id="{E65E2727-24DB-4CF3-88F0-46983A288E91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1" name="Shape">
              <a:extLst>
                <a:ext uri="{FF2B5EF4-FFF2-40B4-BE49-F238E27FC236}">
                  <a16:creationId xmlns:a16="http://schemas.microsoft.com/office/drawing/2014/main" id="{D4E15C49-E779-48AF-8429-3634A1F7281A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342B29E-35A4-4EBB-A6B5-F2003D585FFE}"/>
              </a:ext>
            </a:extLst>
          </p:cNvPr>
          <p:cNvSpPr txBox="1"/>
          <p:nvPr/>
        </p:nvSpPr>
        <p:spPr>
          <a:xfrm>
            <a:off x="6096000" y="1720840"/>
            <a:ext cx="3933262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Ms. SQL Server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Oracle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Ms. </a:t>
            </a:r>
            <a:r>
              <a:rPr lang="en-US" sz="3600" b="1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Acces</a:t>
            </a:r>
            <a:endParaRPr lang="en-US" sz="36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PostgreSQL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innoDB</a:t>
            </a:r>
            <a:endParaRPr lang="en-US" sz="36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67AFD5-A283-48F0-BEDC-240CB3F644EE}"/>
              </a:ext>
            </a:extLst>
          </p:cNvPr>
          <p:cNvSpPr txBox="1"/>
          <p:nvPr/>
        </p:nvSpPr>
        <p:spPr>
          <a:xfrm>
            <a:off x="6127076" y="889843"/>
            <a:ext cx="228684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2069286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9331287" y="-2038121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E680B0A-E2C5-4D56-8D92-67D450285354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122" name="Shape">
              <a:extLst>
                <a:ext uri="{FF2B5EF4-FFF2-40B4-BE49-F238E27FC236}">
                  <a16:creationId xmlns:a16="http://schemas.microsoft.com/office/drawing/2014/main" id="{4C8F3A8A-7A56-4F53-BCCB-54ABAEEDF911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4" name="Shape">
              <a:extLst>
                <a:ext uri="{FF2B5EF4-FFF2-40B4-BE49-F238E27FC236}">
                  <a16:creationId xmlns:a16="http://schemas.microsoft.com/office/drawing/2014/main" id="{FA953D06-3557-4774-9519-BEAEA22C3642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5" name="Shape">
              <a:extLst>
                <a:ext uri="{FF2B5EF4-FFF2-40B4-BE49-F238E27FC236}">
                  <a16:creationId xmlns:a16="http://schemas.microsoft.com/office/drawing/2014/main" id="{E65E2727-24DB-4CF3-88F0-46983A288E91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1" name="Shape">
              <a:extLst>
                <a:ext uri="{FF2B5EF4-FFF2-40B4-BE49-F238E27FC236}">
                  <a16:creationId xmlns:a16="http://schemas.microsoft.com/office/drawing/2014/main" id="{D4E15C49-E779-48AF-8429-3634A1F7281A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39" name="Picture 7" descr="gBR 1">
            <a:extLst>
              <a:ext uri="{FF2B5EF4-FFF2-40B4-BE49-F238E27FC236}">
                <a16:creationId xmlns:a16="http://schemas.microsoft.com/office/drawing/2014/main" id="{D7644BB4-69CF-4C2E-8D1D-B85FF9B44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120" y="1014984"/>
            <a:ext cx="7261041" cy="488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17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YRGCBB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F1B57"/>
      </a:accent1>
      <a:accent2>
        <a:srgbClr val="FFBD00"/>
      </a:accent2>
      <a:accent3>
        <a:srgbClr val="FF005B"/>
      </a:accent3>
      <a:accent4>
        <a:srgbClr val="00EEB3"/>
      </a:accent4>
      <a:accent5>
        <a:srgbClr val="00C5D6"/>
      </a:accent5>
      <a:accent6>
        <a:srgbClr val="236DB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115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Bebas Neue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JHON Doe</dc:title>
  <dc:creator>MD Junaed</dc:creator>
  <cp:lastModifiedBy>Yunus Febriansyah</cp:lastModifiedBy>
  <cp:revision>94</cp:revision>
  <dcterms:created xsi:type="dcterms:W3CDTF">2016-04-01T19:13:22Z</dcterms:created>
  <dcterms:modified xsi:type="dcterms:W3CDTF">2020-08-25T01:10:36Z</dcterms:modified>
</cp:coreProperties>
</file>