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DBB"/>
    <a:srgbClr val="FF005B"/>
    <a:srgbClr val="00E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B978-EDFE-4B77-B8A1-50C342AF9C6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9D0-5262-4330-B56E-7DCAFEE7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48858-BC7F-4A52-8731-630851209312}"/>
              </a:ext>
            </a:extLst>
          </p:cNvPr>
          <p:cNvSpPr txBox="1"/>
          <p:nvPr userDrawn="1"/>
        </p:nvSpPr>
        <p:spPr>
          <a:xfrm>
            <a:off x="4164752" y="6094203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2B44"/>
                </a:solidFill>
                <a:latin typeface="Bebas Neue" panose="00000500000000000000" pitchFamily="2" charset="0"/>
              </a:rPr>
              <a:t>SWS – YUNUS FEBRIANSYAH</a:t>
            </a:r>
            <a:endParaRPr lang="en-ID" sz="3200" dirty="0">
              <a:solidFill>
                <a:srgbClr val="032B44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425421" y="1437209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 Data</a:t>
            </a: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1AA6B203-6B99-4C75-9C93-A558BD12F875}"/>
              </a:ext>
            </a:extLst>
          </p:cNvPr>
          <p:cNvSpPr/>
          <p:nvPr/>
        </p:nvSpPr>
        <p:spPr>
          <a:xfrm>
            <a:off x="0" y="6092765"/>
            <a:ext cx="12190322" cy="765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B94F33D4-FDCB-4EFC-A43E-CF06504362CD}"/>
              </a:ext>
            </a:extLst>
          </p:cNvPr>
          <p:cNvSpPr/>
          <p:nvPr/>
        </p:nvSpPr>
        <p:spPr>
          <a:xfrm>
            <a:off x="0" y="0"/>
            <a:ext cx="12190322" cy="668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F8BB8-D889-4214-B595-956771EDC0B6}"/>
              </a:ext>
            </a:extLst>
          </p:cNvPr>
          <p:cNvSpPr txBox="1"/>
          <p:nvPr/>
        </p:nvSpPr>
        <p:spPr>
          <a:xfrm>
            <a:off x="5425420" y="2069175"/>
            <a:ext cx="59172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(Database System)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C060C-BE03-4D04-B97D-889DCC5F4ABE}"/>
              </a:ext>
            </a:extLst>
          </p:cNvPr>
          <p:cNvSpPr txBox="1"/>
          <p:nvPr/>
        </p:nvSpPr>
        <p:spPr>
          <a:xfrm>
            <a:off x="5425419" y="2715093"/>
            <a:ext cx="59172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Fenty </a:t>
            </a:r>
            <a:r>
              <a:rPr 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Ariany</a:t>
            </a:r>
            <a:r>
              <a:rPr 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S.T.,</a:t>
            </a:r>
            <a:r>
              <a:rPr 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M.Kom</a:t>
            </a:r>
            <a:endParaRPr lang="en-US" sz="28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EFAE54-5A61-4DF8-AAAB-435FB2A1DD49}"/>
              </a:ext>
            </a:extLst>
          </p:cNvPr>
          <p:cNvSpPr txBox="1"/>
          <p:nvPr/>
        </p:nvSpPr>
        <p:spPr>
          <a:xfrm>
            <a:off x="5425418" y="3347224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b="1" spc="-300" dirty="0">
                <a:solidFill>
                  <a:srgbClr val="FF005B"/>
                </a:solidFill>
              </a:rPr>
              <a:t>PENGGUNA DATABASE</a:t>
            </a:r>
          </a:p>
        </p:txBody>
      </p:sp>
    </p:spTree>
    <p:extLst>
      <p:ext uri="{BB962C8B-B14F-4D97-AF65-F5344CB8AC3E}">
        <p14:creationId xmlns:p14="http://schemas.microsoft.com/office/powerpoint/2010/main" val="26478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5400000">
            <a:off x="5894024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hape">
            <a:extLst>
              <a:ext uri="{FF2B5EF4-FFF2-40B4-BE49-F238E27FC236}">
                <a16:creationId xmlns:a16="http://schemas.microsoft.com/office/drawing/2014/main" id="{9ECF3804-EC8B-481A-AEE2-208B7D611847}"/>
              </a:ext>
            </a:extLst>
          </p:cNvPr>
          <p:cNvSpPr/>
          <p:nvPr/>
        </p:nvSpPr>
        <p:spPr>
          <a:xfrm>
            <a:off x="0" y="0"/>
            <a:ext cx="11523664" cy="118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C1403-0822-448D-909C-6F58E5947B87}"/>
              </a:ext>
            </a:extLst>
          </p:cNvPr>
          <p:cNvSpPr txBox="1"/>
          <p:nvPr/>
        </p:nvSpPr>
        <p:spPr>
          <a:xfrm>
            <a:off x="8206624" y="1842386"/>
            <a:ext cx="304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DBA(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Administrator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0BDD1F24-E241-4A5D-A478-A5B796FC64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63336" y="2041588"/>
            <a:ext cx="124544" cy="124816"/>
            <a:chOff x="2337" y="963"/>
            <a:chExt cx="915" cy="917"/>
          </a:xfrm>
          <a:solidFill>
            <a:schemeClr val="bg1"/>
          </a:solidFill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3C276C8-4C57-4034-B397-FECC900C36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7" y="963"/>
              <a:ext cx="915" cy="917"/>
            </a:xfrm>
            <a:custGeom>
              <a:avLst/>
              <a:gdLst>
                <a:gd name="T0" fmla="*/ 825 w 1831"/>
                <a:gd name="T1" fmla="*/ 198 h 1833"/>
                <a:gd name="T2" fmla="*/ 654 w 1831"/>
                <a:gd name="T3" fmla="*/ 241 h 1833"/>
                <a:gd name="T4" fmla="*/ 502 w 1831"/>
                <a:gd name="T5" fmla="*/ 322 h 1833"/>
                <a:gd name="T6" fmla="*/ 375 w 1831"/>
                <a:gd name="T7" fmla="*/ 436 h 1833"/>
                <a:gd name="T8" fmla="*/ 276 w 1831"/>
                <a:gd name="T9" fmla="*/ 576 h 1833"/>
                <a:gd name="T10" fmla="*/ 214 w 1831"/>
                <a:gd name="T11" fmla="*/ 738 h 1833"/>
                <a:gd name="T12" fmla="*/ 191 w 1831"/>
                <a:gd name="T13" fmla="*/ 917 h 1833"/>
                <a:gd name="T14" fmla="*/ 214 w 1831"/>
                <a:gd name="T15" fmla="*/ 1095 h 1833"/>
                <a:gd name="T16" fmla="*/ 276 w 1831"/>
                <a:gd name="T17" fmla="*/ 1257 h 1833"/>
                <a:gd name="T18" fmla="*/ 375 w 1831"/>
                <a:gd name="T19" fmla="*/ 1397 h 1833"/>
                <a:gd name="T20" fmla="*/ 502 w 1831"/>
                <a:gd name="T21" fmla="*/ 1511 h 1833"/>
                <a:gd name="T22" fmla="*/ 654 w 1831"/>
                <a:gd name="T23" fmla="*/ 1592 h 1833"/>
                <a:gd name="T24" fmla="*/ 825 w 1831"/>
                <a:gd name="T25" fmla="*/ 1635 h 1833"/>
                <a:gd name="T26" fmla="*/ 1006 w 1831"/>
                <a:gd name="T27" fmla="*/ 1635 h 1833"/>
                <a:gd name="T28" fmla="*/ 1176 w 1831"/>
                <a:gd name="T29" fmla="*/ 1592 h 1833"/>
                <a:gd name="T30" fmla="*/ 1329 w 1831"/>
                <a:gd name="T31" fmla="*/ 1511 h 1833"/>
                <a:gd name="T32" fmla="*/ 1456 w 1831"/>
                <a:gd name="T33" fmla="*/ 1397 h 1833"/>
                <a:gd name="T34" fmla="*/ 1554 w 1831"/>
                <a:gd name="T35" fmla="*/ 1257 h 1833"/>
                <a:gd name="T36" fmla="*/ 1617 w 1831"/>
                <a:gd name="T37" fmla="*/ 1095 h 1833"/>
                <a:gd name="T38" fmla="*/ 1638 w 1831"/>
                <a:gd name="T39" fmla="*/ 917 h 1833"/>
                <a:gd name="T40" fmla="*/ 1617 w 1831"/>
                <a:gd name="T41" fmla="*/ 738 h 1833"/>
                <a:gd name="T42" fmla="*/ 1554 w 1831"/>
                <a:gd name="T43" fmla="*/ 576 h 1833"/>
                <a:gd name="T44" fmla="*/ 1456 w 1831"/>
                <a:gd name="T45" fmla="*/ 436 h 1833"/>
                <a:gd name="T46" fmla="*/ 1329 w 1831"/>
                <a:gd name="T47" fmla="*/ 322 h 1833"/>
                <a:gd name="T48" fmla="*/ 1176 w 1831"/>
                <a:gd name="T49" fmla="*/ 241 h 1833"/>
                <a:gd name="T50" fmla="*/ 1006 w 1831"/>
                <a:gd name="T51" fmla="*/ 198 h 1833"/>
                <a:gd name="T52" fmla="*/ 915 w 1831"/>
                <a:gd name="T53" fmla="*/ 0 h 1833"/>
                <a:gd name="T54" fmla="*/ 1111 w 1831"/>
                <a:gd name="T55" fmla="*/ 22 h 1833"/>
                <a:gd name="T56" fmla="*/ 1293 w 1831"/>
                <a:gd name="T57" fmla="*/ 83 h 1833"/>
                <a:gd name="T58" fmla="*/ 1456 w 1831"/>
                <a:gd name="T59" fmla="*/ 178 h 1833"/>
                <a:gd name="T60" fmla="*/ 1595 w 1831"/>
                <a:gd name="T61" fmla="*/ 304 h 1833"/>
                <a:gd name="T62" fmla="*/ 1707 w 1831"/>
                <a:gd name="T63" fmla="*/ 456 h 1833"/>
                <a:gd name="T64" fmla="*/ 1784 w 1831"/>
                <a:gd name="T65" fmla="*/ 628 h 1833"/>
                <a:gd name="T66" fmla="*/ 1825 w 1831"/>
                <a:gd name="T67" fmla="*/ 818 h 1833"/>
                <a:gd name="T68" fmla="*/ 1825 w 1831"/>
                <a:gd name="T69" fmla="*/ 1017 h 1833"/>
                <a:gd name="T70" fmla="*/ 1784 w 1831"/>
                <a:gd name="T71" fmla="*/ 1207 h 1833"/>
                <a:gd name="T72" fmla="*/ 1707 w 1831"/>
                <a:gd name="T73" fmla="*/ 1379 h 1833"/>
                <a:gd name="T74" fmla="*/ 1595 w 1831"/>
                <a:gd name="T75" fmla="*/ 1531 h 1833"/>
                <a:gd name="T76" fmla="*/ 1456 w 1831"/>
                <a:gd name="T77" fmla="*/ 1657 h 1833"/>
                <a:gd name="T78" fmla="*/ 1293 w 1831"/>
                <a:gd name="T79" fmla="*/ 1752 h 1833"/>
                <a:gd name="T80" fmla="*/ 1111 w 1831"/>
                <a:gd name="T81" fmla="*/ 1812 h 1833"/>
                <a:gd name="T82" fmla="*/ 915 w 1831"/>
                <a:gd name="T83" fmla="*/ 1833 h 1833"/>
                <a:gd name="T84" fmla="*/ 718 w 1831"/>
                <a:gd name="T85" fmla="*/ 1812 h 1833"/>
                <a:gd name="T86" fmla="*/ 537 w 1831"/>
                <a:gd name="T87" fmla="*/ 1752 h 1833"/>
                <a:gd name="T88" fmla="*/ 375 w 1831"/>
                <a:gd name="T89" fmla="*/ 1657 h 1833"/>
                <a:gd name="T90" fmla="*/ 236 w 1831"/>
                <a:gd name="T91" fmla="*/ 1531 h 1833"/>
                <a:gd name="T92" fmla="*/ 124 w 1831"/>
                <a:gd name="T93" fmla="*/ 1379 h 1833"/>
                <a:gd name="T94" fmla="*/ 47 w 1831"/>
                <a:gd name="T95" fmla="*/ 1207 h 1833"/>
                <a:gd name="T96" fmla="*/ 6 w 1831"/>
                <a:gd name="T97" fmla="*/ 1017 h 1833"/>
                <a:gd name="T98" fmla="*/ 6 w 1831"/>
                <a:gd name="T99" fmla="*/ 818 h 1833"/>
                <a:gd name="T100" fmla="*/ 47 w 1831"/>
                <a:gd name="T101" fmla="*/ 628 h 1833"/>
                <a:gd name="T102" fmla="*/ 124 w 1831"/>
                <a:gd name="T103" fmla="*/ 456 h 1833"/>
                <a:gd name="T104" fmla="*/ 236 w 1831"/>
                <a:gd name="T105" fmla="*/ 304 h 1833"/>
                <a:gd name="T106" fmla="*/ 375 w 1831"/>
                <a:gd name="T107" fmla="*/ 178 h 1833"/>
                <a:gd name="T108" fmla="*/ 537 w 1831"/>
                <a:gd name="T109" fmla="*/ 83 h 1833"/>
                <a:gd name="T110" fmla="*/ 718 w 1831"/>
                <a:gd name="T111" fmla="*/ 22 h 1833"/>
                <a:gd name="T112" fmla="*/ 915 w 1831"/>
                <a:gd name="T113" fmla="*/ 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31" h="1833">
                  <a:moveTo>
                    <a:pt x="915" y="193"/>
                  </a:moveTo>
                  <a:lnTo>
                    <a:pt x="825" y="198"/>
                  </a:lnTo>
                  <a:lnTo>
                    <a:pt x="736" y="216"/>
                  </a:lnTo>
                  <a:lnTo>
                    <a:pt x="654" y="241"/>
                  </a:lnTo>
                  <a:lnTo>
                    <a:pt x="574" y="277"/>
                  </a:lnTo>
                  <a:lnTo>
                    <a:pt x="502" y="322"/>
                  </a:lnTo>
                  <a:lnTo>
                    <a:pt x="434" y="376"/>
                  </a:lnTo>
                  <a:lnTo>
                    <a:pt x="375" y="436"/>
                  </a:lnTo>
                  <a:lnTo>
                    <a:pt x="321" y="504"/>
                  </a:lnTo>
                  <a:lnTo>
                    <a:pt x="276" y="576"/>
                  </a:lnTo>
                  <a:lnTo>
                    <a:pt x="240" y="655"/>
                  </a:lnTo>
                  <a:lnTo>
                    <a:pt x="214" y="738"/>
                  </a:lnTo>
                  <a:lnTo>
                    <a:pt x="196" y="827"/>
                  </a:lnTo>
                  <a:lnTo>
                    <a:pt x="191" y="917"/>
                  </a:lnTo>
                  <a:lnTo>
                    <a:pt x="196" y="1008"/>
                  </a:lnTo>
                  <a:lnTo>
                    <a:pt x="214" y="1095"/>
                  </a:lnTo>
                  <a:lnTo>
                    <a:pt x="240" y="1178"/>
                  </a:lnTo>
                  <a:lnTo>
                    <a:pt x="276" y="1257"/>
                  </a:lnTo>
                  <a:lnTo>
                    <a:pt x="321" y="1331"/>
                  </a:lnTo>
                  <a:lnTo>
                    <a:pt x="375" y="1397"/>
                  </a:lnTo>
                  <a:lnTo>
                    <a:pt x="434" y="1459"/>
                  </a:lnTo>
                  <a:lnTo>
                    <a:pt x="502" y="1511"/>
                  </a:lnTo>
                  <a:lnTo>
                    <a:pt x="574" y="1556"/>
                  </a:lnTo>
                  <a:lnTo>
                    <a:pt x="654" y="1592"/>
                  </a:lnTo>
                  <a:lnTo>
                    <a:pt x="736" y="1619"/>
                  </a:lnTo>
                  <a:lnTo>
                    <a:pt x="825" y="1635"/>
                  </a:lnTo>
                  <a:lnTo>
                    <a:pt x="915" y="1641"/>
                  </a:lnTo>
                  <a:lnTo>
                    <a:pt x="1006" y="1635"/>
                  </a:lnTo>
                  <a:lnTo>
                    <a:pt x="1093" y="1619"/>
                  </a:lnTo>
                  <a:lnTo>
                    <a:pt x="1176" y="1592"/>
                  </a:lnTo>
                  <a:lnTo>
                    <a:pt x="1255" y="1556"/>
                  </a:lnTo>
                  <a:lnTo>
                    <a:pt x="1329" y="1511"/>
                  </a:lnTo>
                  <a:lnTo>
                    <a:pt x="1395" y="1459"/>
                  </a:lnTo>
                  <a:lnTo>
                    <a:pt x="1456" y="1397"/>
                  </a:lnTo>
                  <a:lnTo>
                    <a:pt x="1509" y="1331"/>
                  </a:lnTo>
                  <a:lnTo>
                    <a:pt x="1554" y="1257"/>
                  </a:lnTo>
                  <a:lnTo>
                    <a:pt x="1590" y="1178"/>
                  </a:lnTo>
                  <a:lnTo>
                    <a:pt x="1617" y="1095"/>
                  </a:lnTo>
                  <a:lnTo>
                    <a:pt x="1633" y="1008"/>
                  </a:lnTo>
                  <a:lnTo>
                    <a:pt x="1638" y="917"/>
                  </a:lnTo>
                  <a:lnTo>
                    <a:pt x="1633" y="827"/>
                  </a:lnTo>
                  <a:lnTo>
                    <a:pt x="1617" y="738"/>
                  </a:lnTo>
                  <a:lnTo>
                    <a:pt x="1590" y="655"/>
                  </a:lnTo>
                  <a:lnTo>
                    <a:pt x="1554" y="576"/>
                  </a:lnTo>
                  <a:lnTo>
                    <a:pt x="1509" y="504"/>
                  </a:lnTo>
                  <a:lnTo>
                    <a:pt x="1456" y="436"/>
                  </a:lnTo>
                  <a:lnTo>
                    <a:pt x="1395" y="376"/>
                  </a:lnTo>
                  <a:lnTo>
                    <a:pt x="1329" y="322"/>
                  </a:lnTo>
                  <a:lnTo>
                    <a:pt x="1255" y="277"/>
                  </a:lnTo>
                  <a:lnTo>
                    <a:pt x="1176" y="241"/>
                  </a:lnTo>
                  <a:lnTo>
                    <a:pt x="1093" y="216"/>
                  </a:lnTo>
                  <a:lnTo>
                    <a:pt x="1006" y="198"/>
                  </a:lnTo>
                  <a:lnTo>
                    <a:pt x="915" y="193"/>
                  </a:lnTo>
                  <a:close/>
                  <a:moveTo>
                    <a:pt x="915" y="0"/>
                  </a:moveTo>
                  <a:lnTo>
                    <a:pt x="1015" y="5"/>
                  </a:lnTo>
                  <a:lnTo>
                    <a:pt x="1111" y="22"/>
                  </a:lnTo>
                  <a:lnTo>
                    <a:pt x="1204" y="47"/>
                  </a:lnTo>
                  <a:lnTo>
                    <a:pt x="1293" y="83"/>
                  </a:lnTo>
                  <a:lnTo>
                    <a:pt x="1377" y="126"/>
                  </a:lnTo>
                  <a:lnTo>
                    <a:pt x="1456" y="178"/>
                  </a:lnTo>
                  <a:lnTo>
                    <a:pt x="1528" y="238"/>
                  </a:lnTo>
                  <a:lnTo>
                    <a:pt x="1595" y="304"/>
                  </a:lnTo>
                  <a:lnTo>
                    <a:pt x="1654" y="376"/>
                  </a:lnTo>
                  <a:lnTo>
                    <a:pt x="1707" y="456"/>
                  </a:lnTo>
                  <a:lnTo>
                    <a:pt x="1750" y="538"/>
                  </a:lnTo>
                  <a:lnTo>
                    <a:pt x="1784" y="628"/>
                  </a:lnTo>
                  <a:lnTo>
                    <a:pt x="1809" y="720"/>
                  </a:lnTo>
                  <a:lnTo>
                    <a:pt x="1825" y="818"/>
                  </a:lnTo>
                  <a:lnTo>
                    <a:pt x="1831" y="917"/>
                  </a:lnTo>
                  <a:lnTo>
                    <a:pt x="1825" y="1017"/>
                  </a:lnTo>
                  <a:lnTo>
                    <a:pt x="1809" y="1113"/>
                  </a:lnTo>
                  <a:lnTo>
                    <a:pt x="1784" y="1207"/>
                  </a:lnTo>
                  <a:lnTo>
                    <a:pt x="1750" y="1295"/>
                  </a:lnTo>
                  <a:lnTo>
                    <a:pt x="1707" y="1379"/>
                  </a:lnTo>
                  <a:lnTo>
                    <a:pt x="1654" y="1459"/>
                  </a:lnTo>
                  <a:lnTo>
                    <a:pt x="1595" y="1531"/>
                  </a:lnTo>
                  <a:lnTo>
                    <a:pt x="1528" y="1597"/>
                  </a:lnTo>
                  <a:lnTo>
                    <a:pt x="1456" y="1657"/>
                  </a:lnTo>
                  <a:lnTo>
                    <a:pt x="1377" y="1707"/>
                  </a:lnTo>
                  <a:lnTo>
                    <a:pt x="1293" y="1752"/>
                  </a:lnTo>
                  <a:lnTo>
                    <a:pt x="1204" y="1787"/>
                  </a:lnTo>
                  <a:lnTo>
                    <a:pt x="1111" y="1812"/>
                  </a:lnTo>
                  <a:lnTo>
                    <a:pt x="1015" y="1828"/>
                  </a:lnTo>
                  <a:lnTo>
                    <a:pt x="915" y="1833"/>
                  </a:lnTo>
                  <a:lnTo>
                    <a:pt x="816" y="1828"/>
                  </a:lnTo>
                  <a:lnTo>
                    <a:pt x="718" y="1812"/>
                  </a:lnTo>
                  <a:lnTo>
                    <a:pt x="627" y="1787"/>
                  </a:lnTo>
                  <a:lnTo>
                    <a:pt x="537" y="1752"/>
                  </a:lnTo>
                  <a:lnTo>
                    <a:pt x="454" y="1707"/>
                  </a:lnTo>
                  <a:lnTo>
                    <a:pt x="375" y="1657"/>
                  </a:lnTo>
                  <a:lnTo>
                    <a:pt x="303" y="1597"/>
                  </a:lnTo>
                  <a:lnTo>
                    <a:pt x="236" y="1531"/>
                  </a:lnTo>
                  <a:lnTo>
                    <a:pt x="177" y="1459"/>
                  </a:lnTo>
                  <a:lnTo>
                    <a:pt x="124" y="1379"/>
                  </a:lnTo>
                  <a:lnTo>
                    <a:pt x="81" y="1295"/>
                  </a:lnTo>
                  <a:lnTo>
                    <a:pt x="47" y="1207"/>
                  </a:lnTo>
                  <a:lnTo>
                    <a:pt x="20" y="1113"/>
                  </a:lnTo>
                  <a:lnTo>
                    <a:pt x="6" y="1017"/>
                  </a:lnTo>
                  <a:lnTo>
                    <a:pt x="0" y="917"/>
                  </a:lnTo>
                  <a:lnTo>
                    <a:pt x="6" y="818"/>
                  </a:lnTo>
                  <a:lnTo>
                    <a:pt x="20" y="720"/>
                  </a:lnTo>
                  <a:lnTo>
                    <a:pt x="47" y="628"/>
                  </a:lnTo>
                  <a:lnTo>
                    <a:pt x="81" y="538"/>
                  </a:lnTo>
                  <a:lnTo>
                    <a:pt x="124" y="456"/>
                  </a:lnTo>
                  <a:lnTo>
                    <a:pt x="177" y="376"/>
                  </a:lnTo>
                  <a:lnTo>
                    <a:pt x="236" y="304"/>
                  </a:lnTo>
                  <a:lnTo>
                    <a:pt x="303" y="238"/>
                  </a:lnTo>
                  <a:lnTo>
                    <a:pt x="375" y="178"/>
                  </a:lnTo>
                  <a:lnTo>
                    <a:pt x="454" y="126"/>
                  </a:lnTo>
                  <a:lnTo>
                    <a:pt x="537" y="83"/>
                  </a:lnTo>
                  <a:lnTo>
                    <a:pt x="627" y="47"/>
                  </a:lnTo>
                  <a:lnTo>
                    <a:pt x="718" y="22"/>
                  </a:lnTo>
                  <a:lnTo>
                    <a:pt x="816" y="5"/>
                  </a:lnTo>
                  <a:lnTo>
                    <a:pt x="9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u="sng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F83711F3-E5C5-4FC1-839B-CEABF8EC35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" y="1220"/>
              <a:ext cx="403" cy="404"/>
            </a:xfrm>
            <a:custGeom>
              <a:avLst/>
              <a:gdLst>
                <a:gd name="T0" fmla="*/ 355 w 807"/>
                <a:gd name="T1" fmla="*/ 198 h 807"/>
                <a:gd name="T2" fmla="*/ 272 w 807"/>
                <a:gd name="T3" fmla="*/ 240 h 807"/>
                <a:gd name="T4" fmla="*/ 215 w 807"/>
                <a:gd name="T5" fmla="*/ 312 h 807"/>
                <a:gd name="T6" fmla="*/ 193 w 807"/>
                <a:gd name="T7" fmla="*/ 404 h 807"/>
                <a:gd name="T8" fmla="*/ 215 w 807"/>
                <a:gd name="T9" fmla="*/ 497 h 807"/>
                <a:gd name="T10" fmla="*/ 272 w 807"/>
                <a:gd name="T11" fmla="*/ 569 h 807"/>
                <a:gd name="T12" fmla="*/ 355 w 807"/>
                <a:gd name="T13" fmla="*/ 611 h 807"/>
                <a:gd name="T14" fmla="*/ 452 w 807"/>
                <a:gd name="T15" fmla="*/ 611 h 807"/>
                <a:gd name="T16" fmla="*/ 537 w 807"/>
                <a:gd name="T17" fmla="*/ 569 h 807"/>
                <a:gd name="T18" fmla="*/ 594 w 807"/>
                <a:gd name="T19" fmla="*/ 497 h 807"/>
                <a:gd name="T20" fmla="*/ 616 w 807"/>
                <a:gd name="T21" fmla="*/ 404 h 807"/>
                <a:gd name="T22" fmla="*/ 594 w 807"/>
                <a:gd name="T23" fmla="*/ 312 h 807"/>
                <a:gd name="T24" fmla="*/ 537 w 807"/>
                <a:gd name="T25" fmla="*/ 240 h 807"/>
                <a:gd name="T26" fmla="*/ 452 w 807"/>
                <a:gd name="T27" fmla="*/ 198 h 807"/>
                <a:gd name="T28" fmla="*/ 404 w 807"/>
                <a:gd name="T29" fmla="*/ 0 h 807"/>
                <a:gd name="T30" fmla="*/ 531 w 807"/>
                <a:gd name="T31" fmla="*/ 22 h 807"/>
                <a:gd name="T32" fmla="*/ 643 w 807"/>
                <a:gd name="T33" fmla="*/ 78 h 807"/>
                <a:gd name="T34" fmla="*/ 729 w 807"/>
                <a:gd name="T35" fmla="*/ 166 h 807"/>
                <a:gd name="T36" fmla="*/ 787 w 807"/>
                <a:gd name="T37" fmla="*/ 276 h 807"/>
                <a:gd name="T38" fmla="*/ 807 w 807"/>
                <a:gd name="T39" fmla="*/ 404 h 807"/>
                <a:gd name="T40" fmla="*/ 787 w 807"/>
                <a:gd name="T41" fmla="*/ 531 h 807"/>
                <a:gd name="T42" fmla="*/ 729 w 807"/>
                <a:gd name="T43" fmla="*/ 643 h 807"/>
                <a:gd name="T44" fmla="*/ 643 w 807"/>
                <a:gd name="T45" fmla="*/ 730 h 807"/>
                <a:gd name="T46" fmla="*/ 531 w 807"/>
                <a:gd name="T47" fmla="*/ 787 h 807"/>
                <a:gd name="T48" fmla="*/ 404 w 807"/>
                <a:gd name="T49" fmla="*/ 807 h 807"/>
                <a:gd name="T50" fmla="*/ 278 w 807"/>
                <a:gd name="T51" fmla="*/ 787 h 807"/>
                <a:gd name="T52" fmla="*/ 166 w 807"/>
                <a:gd name="T53" fmla="*/ 730 h 807"/>
                <a:gd name="T54" fmla="*/ 78 w 807"/>
                <a:gd name="T55" fmla="*/ 643 h 807"/>
                <a:gd name="T56" fmla="*/ 22 w 807"/>
                <a:gd name="T57" fmla="*/ 531 h 807"/>
                <a:gd name="T58" fmla="*/ 0 w 807"/>
                <a:gd name="T59" fmla="*/ 404 h 807"/>
                <a:gd name="T60" fmla="*/ 22 w 807"/>
                <a:gd name="T61" fmla="*/ 276 h 807"/>
                <a:gd name="T62" fmla="*/ 78 w 807"/>
                <a:gd name="T63" fmla="*/ 166 h 807"/>
                <a:gd name="T64" fmla="*/ 166 w 807"/>
                <a:gd name="T65" fmla="*/ 78 h 807"/>
                <a:gd name="T66" fmla="*/ 278 w 807"/>
                <a:gd name="T67" fmla="*/ 22 h 807"/>
                <a:gd name="T68" fmla="*/ 404 w 807"/>
                <a:gd name="T69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807">
                  <a:moveTo>
                    <a:pt x="404" y="193"/>
                  </a:moveTo>
                  <a:lnTo>
                    <a:pt x="355" y="198"/>
                  </a:lnTo>
                  <a:lnTo>
                    <a:pt x="312" y="215"/>
                  </a:lnTo>
                  <a:lnTo>
                    <a:pt x="272" y="240"/>
                  </a:lnTo>
                  <a:lnTo>
                    <a:pt x="240" y="272"/>
                  </a:lnTo>
                  <a:lnTo>
                    <a:pt x="215" y="312"/>
                  </a:lnTo>
                  <a:lnTo>
                    <a:pt x="198" y="355"/>
                  </a:lnTo>
                  <a:lnTo>
                    <a:pt x="193" y="404"/>
                  </a:lnTo>
                  <a:lnTo>
                    <a:pt x="198" y="452"/>
                  </a:lnTo>
                  <a:lnTo>
                    <a:pt x="215" y="497"/>
                  </a:lnTo>
                  <a:lnTo>
                    <a:pt x="240" y="537"/>
                  </a:lnTo>
                  <a:lnTo>
                    <a:pt x="272" y="569"/>
                  </a:lnTo>
                  <a:lnTo>
                    <a:pt x="312" y="595"/>
                  </a:lnTo>
                  <a:lnTo>
                    <a:pt x="355" y="611"/>
                  </a:lnTo>
                  <a:lnTo>
                    <a:pt x="404" y="616"/>
                  </a:lnTo>
                  <a:lnTo>
                    <a:pt x="452" y="611"/>
                  </a:lnTo>
                  <a:lnTo>
                    <a:pt x="497" y="595"/>
                  </a:lnTo>
                  <a:lnTo>
                    <a:pt x="537" y="569"/>
                  </a:lnTo>
                  <a:lnTo>
                    <a:pt x="569" y="537"/>
                  </a:lnTo>
                  <a:lnTo>
                    <a:pt x="594" y="497"/>
                  </a:lnTo>
                  <a:lnTo>
                    <a:pt x="611" y="452"/>
                  </a:lnTo>
                  <a:lnTo>
                    <a:pt x="616" y="404"/>
                  </a:lnTo>
                  <a:lnTo>
                    <a:pt x="611" y="355"/>
                  </a:lnTo>
                  <a:lnTo>
                    <a:pt x="594" y="312"/>
                  </a:lnTo>
                  <a:lnTo>
                    <a:pt x="569" y="272"/>
                  </a:lnTo>
                  <a:lnTo>
                    <a:pt x="537" y="240"/>
                  </a:lnTo>
                  <a:lnTo>
                    <a:pt x="497" y="215"/>
                  </a:lnTo>
                  <a:lnTo>
                    <a:pt x="452" y="198"/>
                  </a:lnTo>
                  <a:lnTo>
                    <a:pt x="404" y="193"/>
                  </a:lnTo>
                  <a:close/>
                  <a:moveTo>
                    <a:pt x="404" y="0"/>
                  </a:moveTo>
                  <a:lnTo>
                    <a:pt x="470" y="6"/>
                  </a:lnTo>
                  <a:lnTo>
                    <a:pt x="531" y="22"/>
                  </a:lnTo>
                  <a:lnTo>
                    <a:pt x="589" y="45"/>
                  </a:lnTo>
                  <a:lnTo>
                    <a:pt x="643" y="78"/>
                  </a:lnTo>
                  <a:lnTo>
                    <a:pt x="690" y="119"/>
                  </a:lnTo>
                  <a:lnTo>
                    <a:pt x="729" y="166"/>
                  </a:lnTo>
                  <a:lnTo>
                    <a:pt x="762" y="218"/>
                  </a:lnTo>
                  <a:lnTo>
                    <a:pt x="787" y="276"/>
                  </a:lnTo>
                  <a:lnTo>
                    <a:pt x="803" y="339"/>
                  </a:lnTo>
                  <a:lnTo>
                    <a:pt x="807" y="404"/>
                  </a:lnTo>
                  <a:lnTo>
                    <a:pt x="803" y="470"/>
                  </a:lnTo>
                  <a:lnTo>
                    <a:pt x="787" y="531"/>
                  </a:lnTo>
                  <a:lnTo>
                    <a:pt x="762" y="589"/>
                  </a:lnTo>
                  <a:lnTo>
                    <a:pt x="729" y="643"/>
                  </a:lnTo>
                  <a:lnTo>
                    <a:pt x="690" y="690"/>
                  </a:lnTo>
                  <a:lnTo>
                    <a:pt x="643" y="730"/>
                  </a:lnTo>
                  <a:lnTo>
                    <a:pt x="589" y="762"/>
                  </a:lnTo>
                  <a:lnTo>
                    <a:pt x="531" y="787"/>
                  </a:lnTo>
                  <a:lnTo>
                    <a:pt x="470" y="802"/>
                  </a:lnTo>
                  <a:lnTo>
                    <a:pt x="404" y="807"/>
                  </a:lnTo>
                  <a:lnTo>
                    <a:pt x="339" y="802"/>
                  </a:lnTo>
                  <a:lnTo>
                    <a:pt x="278" y="787"/>
                  </a:lnTo>
                  <a:lnTo>
                    <a:pt x="218" y="762"/>
                  </a:lnTo>
                  <a:lnTo>
                    <a:pt x="166" y="730"/>
                  </a:lnTo>
                  <a:lnTo>
                    <a:pt x="119" y="690"/>
                  </a:lnTo>
                  <a:lnTo>
                    <a:pt x="78" y="643"/>
                  </a:lnTo>
                  <a:lnTo>
                    <a:pt x="45" y="589"/>
                  </a:lnTo>
                  <a:lnTo>
                    <a:pt x="22" y="531"/>
                  </a:lnTo>
                  <a:lnTo>
                    <a:pt x="6" y="470"/>
                  </a:lnTo>
                  <a:lnTo>
                    <a:pt x="0" y="404"/>
                  </a:lnTo>
                  <a:lnTo>
                    <a:pt x="6" y="339"/>
                  </a:lnTo>
                  <a:lnTo>
                    <a:pt x="22" y="276"/>
                  </a:lnTo>
                  <a:lnTo>
                    <a:pt x="45" y="218"/>
                  </a:lnTo>
                  <a:lnTo>
                    <a:pt x="78" y="166"/>
                  </a:lnTo>
                  <a:lnTo>
                    <a:pt x="119" y="119"/>
                  </a:lnTo>
                  <a:lnTo>
                    <a:pt x="166" y="78"/>
                  </a:lnTo>
                  <a:lnTo>
                    <a:pt x="218" y="45"/>
                  </a:lnTo>
                  <a:lnTo>
                    <a:pt x="278" y="22"/>
                  </a:lnTo>
                  <a:lnTo>
                    <a:pt x="339" y="6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u="sng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4F5291BA-0FA5-4129-92E3-401E3ABB7BE2}"/>
              </a:ext>
            </a:extLst>
          </p:cNvPr>
          <p:cNvSpPr/>
          <p:nvPr/>
        </p:nvSpPr>
        <p:spPr>
          <a:xfrm>
            <a:off x="7210697" y="1671772"/>
            <a:ext cx="870332" cy="870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  <a:endParaRPr lang="en-ID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49BB2-CDA1-4D9F-97EB-EE55A0E4882D}"/>
              </a:ext>
            </a:extLst>
          </p:cNvPr>
          <p:cNvSpPr txBox="1"/>
          <p:nvPr/>
        </p:nvSpPr>
        <p:spPr>
          <a:xfrm>
            <a:off x="8206624" y="2746904"/>
            <a:ext cx="27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324643-99A4-4C5F-A400-351F2B3D3FBB}"/>
              </a:ext>
            </a:extLst>
          </p:cNvPr>
          <p:cNvSpPr/>
          <p:nvPr/>
        </p:nvSpPr>
        <p:spPr>
          <a:xfrm>
            <a:off x="7210697" y="2576290"/>
            <a:ext cx="870332" cy="870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  <a:endParaRPr lang="en-ID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FDE46E-0A65-47AB-9C69-E364E8404F29}"/>
              </a:ext>
            </a:extLst>
          </p:cNvPr>
          <p:cNvSpPr txBox="1"/>
          <p:nvPr/>
        </p:nvSpPr>
        <p:spPr>
          <a:xfrm>
            <a:off x="8206624" y="3652828"/>
            <a:ext cx="27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Pengguna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6DC6E3-26F3-442A-9528-216644B18942}"/>
              </a:ext>
            </a:extLst>
          </p:cNvPr>
          <p:cNvSpPr/>
          <p:nvPr/>
        </p:nvSpPr>
        <p:spPr>
          <a:xfrm>
            <a:off x="7210697" y="3482214"/>
            <a:ext cx="870332" cy="870332"/>
          </a:xfrm>
          <a:prstGeom prst="ellipse">
            <a:avLst/>
          </a:prstGeom>
          <a:solidFill>
            <a:srgbClr val="FF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ID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4A131-DDA1-4097-801A-BB4E95194C41}"/>
              </a:ext>
            </a:extLst>
          </p:cNvPr>
          <p:cNvSpPr txBox="1"/>
          <p:nvPr/>
        </p:nvSpPr>
        <p:spPr>
          <a:xfrm>
            <a:off x="8206624" y="4558752"/>
            <a:ext cx="27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Pengguna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Akhir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2471FD-483D-437C-921C-2512389100A7}"/>
              </a:ext>
            </a:extLst>
          </p:cNvPr>
          <p:cNvSpPr/>
          <p:nvPr/>
        </p:nvSpPr>
        <p:spPr>
          <a:xfrm>
            <a:off x="7210697" y="4388138"/>
            <a:ext cx="870332" cy="870332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111413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 flipV="1">
            <a:off x="10159572" y="-1"/>
            <a:ext cx="2032427" cy="177787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/>
          <p:nvPr/>
        </p:nvSpPr>
        <p:spPr>
          <a:xfrm rot="16200000">
            <a:off x="308196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7AC4D1-27FA-4412-A0E8-40DD42B96DED}"/>
              </a:ext>
            </a:extLst>
          </p:cNvPr>
          <p:cNvSpPr txBox="1"/>
          <p:nvPr/>
        </p:nvSpPr>
        <p:spPr>
          <a:xfrm>
            <a:off x="6647790" y="509975"/>
            <a:ext cx="304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DBA(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Administrator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91D191-A4E0-4617-9596-50E4AB04C8A8}"/>
              </a:ext>
            </a:extLst>
          </p:cNvPr>
          <p:cNvSpPr/>
          <p:nvPr/>
        </p:nvSpPr>
        <p:spPr>
          <a:xfrm>
            <a:off x="5651863" y="339361"/>
            <a:ext cx="870332" cy="870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  <a:endParaRPr lang="en-ID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EC19B-F7F9-4903-B39A-527D0ADE7EE6}"/>
              </a:ext>
            </a:extLst>
          </p:cNvPr>
          <p:cNvSpPr txBox="1"/>
          <p:nvPr/>
        </p:nvSpPr>
        <p:spPr>
          <a:xfrm>
            <a:off x="6647789" y="948083"/>
            <a:ext cx="4725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 yang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bertanggung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jawab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terhadap</a:t>
            </a:r>
            <a:endParaRPr lang="en-US" sz="2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pengelolaan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basis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98D07-F2A8-42EE-B99F-4A262DE9E286}"/>
              </a:ext>
            </a:extLst>
          </p:cNvPr>
          <p:cNvSpPr txBox="1"/>
          <p:nvPr/>
        </p:nvSpPr>
        <p:spPr>
          <a:xfrm>
            <a:off x="5807412" y="1884429"/>
            <a:ext cx="47256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Mendefinisikan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pola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basis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Mendefinisikan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struktur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penyimpanan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dan </a:t>
            </a: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akses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Memberikan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kekuasaan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pada user </a:t>
            </a: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mengakses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Memantau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kinerja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Menentukan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keamanan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Merencanakan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backup dan recovery</a:t>
            </a:r>
          </a:p>
        </p:txBody>
      </p:sp>
    </p:spTree>
    <p:extLst>
      <p:ext uri="{BB962C8B-B14F-4D97-AF65-F5344CB8AC3E}">
        <p14:creationId xmlns:p14="http://schemas.microsoft.com/office/powerpoint/2010/main" val="2717023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3021944" y="-3021943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61878-F397-4DD5-B8AD-9F8FEF1FC1ED}"/>
              </a:ext>
            </a:extLst>
          </p:cNvPr>
          <p:cNvSpPr txBox="1"/>
          <p:nvPr/>
        </p:nvSpPr>
        <p:spPr>
          <a:xfrm>
            <a:off x="6647789" y="613304"/>
            <a:ext cx="27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DE580C-9593-46A4-BA7E-B56F383B5A1F}"/>
              </a:ext>
            </a:extLst>
          </p:cNvPr>
          <p:cNvSpPr/>
          <p:nvPr/>
        </p:nvSpPr>
        <p:spPr>
          <a:xfrm>
            <a:off x="5651862" y="442690"/>
            <a:ext cx="870332" cy="870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  <a:endParaRPr lang="en-ID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492AB-AD7E-4B1C-BEC0-2696D0950B08}"/>
              </a:ext>
            </a:extLst>
          </p:cNvPr>
          <p:cNvSpPr txBox="1"/>
          <p:nvPr/>
        </p:nvSpPr>
        <p:spPr>
          <a:xfrm>
            <a:off x="6647789" y="948083"/>
            <a:ext cx="4725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 yang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membuat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dan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menghubungkannya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dengan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88120757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-352540" y="-863600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flipH="1" flipV="1">
            <a:off x="5338220" y="0"/>
            <a:ext cx="6853780" cy="71582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-880524" y="6356741"/>
            <a:ext cx="2820319" cy="49686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CF68BD-E710-4ADD-B127-71EDA24E7157}"/>
              </a:ext>
            </a:extLst>
          </p:cNvPr>
          <p:cNvSpPr txBox="1"/>
          <p:nvPr/>
        </p:nvSpPr>
        <p:spPr>
          <a:xfrm>
            <a:off x="6647789" y="613304"/>
            <a:ext cx="27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Pengguna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E027FD-CAF9-47B0-802E-39B1A3CBD02D}"/>
              </a:ext>
            </a:extLst>
          </p:cNvPr>
          <p:cNvSpPr/>
          <p:nvPr/>
        </p:nvSpPr>
        <p:spPr>
          <a:xfrm>
            <a:off x="5651862" y="442690"/>
            <a:ext cx="870332" cy="870332"/>
          </a:xfrm>
          <a:prstGeom prst="ellipse">
            <a:avLst/>
          </a:prstGeom>
          <a:solidFill>
            <a:srgbClr val="FF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ID" sz="3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8E44AC-6939-4F43-B86E-B47484C75373}"/>
              </a:ext>
            </a:extLst>
          </p:cNvPr>
          <p:cNvSpPr txBox="1"/>
          <p:nvPr/>
        </p:nvSpPr>
        <p:spPr>
          <a:xfrm>
            <a:off x="6647789" y="948083"/>
            <a:ext cx="4725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 yang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memberikan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perintah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perintah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tambahan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pada basis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EB29A2-3226-4C0E-B83E-DEC5949586CB}"/>
              </a:ext>
            </a:extLst>
          </p:cNvPr>
          <p:cNvSpPr txBox="1"/>
          <p:nvPr/>
        </p:nvSpPr>
        <p:spPr>
          <a:xfrm>
            <a:off x="6647789" y="2181953"/>
            <a:ext cx="27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Pengguna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Akhir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85EE6D-B3E2-441D-9605-B460C8FB34C4}"/>
              </a:ext>
            </a:extLst>
          </p:cNvPr>
          <p:cNvSpPr/>
          <p:nvPr/>
        </p:nvSpPr>
        <p:spPr>
          <a:xfrm>
            <a:off x="5651862" y="2011339"/>
            <a:ext cx="870332" cy="870332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  <a:endParaRPr lang="en-ID" sz="3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E845E-37E5-4CAE-B689-B47496F7647E}"/>
              </a:ext>
            </a:extLst>
          </p:cNvPr>
          <p:cNvSpPr txBox="1"/>
          <p:nvPr/>
        </p:nvSpPr>
        <p:spPr>
          <a:xfrm>
            <a:off x="6647789" y="2516732"/>
            <a:ext cx="4725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 yang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hanya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hasil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aplikasi</a:t>
            </a:r>
            <a:endParaRPr lang="en-US" sz="2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321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20719DD-30ED-4A40-8805-F9624038B64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F69A01B3-F50C-4367-B1D7-BD430FF9BA62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AC7657DD-0415-4BDE-B6EB-C8EA22DB2995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C1648A76-F26B-4480-8801-C6704CFF7D84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634A59E8-2917-4524-AE27-8F37C88E561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3B7C4-6219-4192-AE2E-329BDBB7D892}"/>
              </a:ext>
            </a:extLst>
          </p:cNvPr>
          <p:cNvGrpSpPr/>
          <p:nvPr/>
        </p:nvGrpSpPr>
        <p:grpSpPr>
          <a:xfrm rot="5400000" flipH="1">
            <a:off x="-2835875" y="2797189"/>
            <a:ext cx="6858002" cy="1263622"/>
            <a:chOff x="0" y="4145980"/>
            <a:chExt cx="12190322" cy="2708685"/>
          </a:xfrm>
        </p:grpSpPr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42FB9B08-5248-4DF7-B181-666EC4A4ABBE}"/>
                </a:ext>
              </a:extLst>
            </p:cNvPr>
            <p:cNvSpPr/>
            <p:nvPr/>
          </p:nvSpPr>
          <p:spPr>
            <a:xfrm>
              <a:off x="0" y="4145980"/>
              <a:ext cx="12190322" cy="270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63000">
                  <a:schemeClr val="accent2"/>
                </a:gs>
                <a:gs pos="100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32010E72-E47C-4C89-82F2-62EFD296809D}"/>
                </a:ext>
              </a:extLst>
            </p:cNvPr>
            <p:cNvSpPr/>
            <p:nvPr/>
          </p:nvSpPr>
          <p:spPr>
            <a:xfrm>
              <a:off x="0" y="4869780"/>
              <a:ext cx="12190322" cy="198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13000">
                  <a:schemeClr val="accent2"/>
                </a:gs>
                <a:gs pos="84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ACBD38-4888-44B8-AF1E-0655E06827DC}"/>
              </a:ext>
            </a:extLst>
          </p:cNvPr>
          <p:cNvSpPr txBox="1"/>
          <p:nvPr/>
        </p:nvSpPr>
        <p:spPr>
          <a:xfrm>
            <a:off x="7804586" y="2152967"/>
            <a:ext cx="22868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660760-A340-423C-B764-4C03903034B5}"/>
              </a:ext>
            </a:extLst>
          </p:cNvPr>
          <p:cNvSpPr txBox="1"/>
          <p:nvPr/>
        </p:nvSpPr>
        <p:spPr>
          <a:xfrm>
            <a:off x="4387415" y="2935318"/>
            <a:ext cx="57040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b="1" spc="-300" dirty="0" err="1">
                <a:solidFill>
                  <a:srgbClr val="FF005B"/>
                </a:solidFill>
              </a:rPr>
              <a:t>Perancangan</a:t>
            </a:r>
            <a:r>
              <a:rPr lang="en-US" sz="4400" b="1" spc="-300">
                <a:solidFill>
                  <a:srgbClr val="FF005B"/>
                </a:solidFill>
              </a:rPr>
              <a:t> Basis Data</a:t>
            </a:r>
            <a:endParaRPr lang="en-US" sz="4400" b="1" spc="-300" dirty="0">
              <a:solidFill>
                <a:srgbClr val="FF00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35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YRGCBB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Doe</dc:title>
  <dc:creator>MD Junaed</dc:creator>
  <cp:lastModifiedBy>Yunus Febriansyah</cp:lastModifiedBy>
  <cp:revision>103</cp:revision>
  <dcterms:created xsi:type="dcterms:W3CDTF">2016-04-01T19:13:22Z</dcterms:created>
  <dcterms:modified xsi:type="dcterms:W3CDTF">2020-08-25T01:10:57Z</dcterms:modified>
</cp:coreProperties>
</file>