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5" r:id="rId4"/>
    <p:sldId id="279" r:id="rId5"/>
    <p:sldId id="282" r:id="rId6"/>
    <p:sldId id="283" r:id="rId7"/>
    <p:sldId id="280" r:id="rId8"/>
    <p:sldId id="28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36DBB"/>
    <a:srgbClr val="FF005B"/>
    <a:srgbClr val="00E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B70A8-A553-4092-B165-2702667FA330}"/>
              </a:ext>
            </a:extLst>
          </p:cNvPr>
          <p:cNvSpPr txBox="1"/>
          <p:nvPr userDrawn="1"/>
        </p:nvSpPr>
        <p:spPr>
          <a:xfrm>
            <a:off x="4164752" y="6094203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2B44"/>
                </a:solidFill>
                <a:latin typeface="Bebas Neue" panose="00000500000000000000" pitchFamily="2" charset="0"/>
              </a:rPr>
              <a:t>SWS – YUNUS FEBRIANSYAH</a:t>
            </a:r>
            <a:endParaRPr lang="en-ID" sz="3200" dirty="0">
              <a:solidFill>
                <a:srgbClr val="032B44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25421" y="1437209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</a:t>
            </a: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2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0"/>
            <a:ext cx="12190322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F8BB8-D889-4214-B595-956771EDC0B6}"/>
              </a:ext>
            </a:extLst>
          </p:cNvPr>
          <p:cNvSpPr txBox="1"/>
          <p:nvPr/>
        </p:nvSpPr>
        <p:spPr>
          <a:xfrm>
            <a:off x="5425420" y="2069175"/>
            <a:ext cx="59172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(Database System)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EFAE54-5A61-4DF8-AAAB-435FB2A1DD49}"/>
              </a:ext>
            </a:extLst>
          </p:cNvPr>
          <p:cNvSpPr txBox="1"/>
          <p:nvPr/>
        </p:nvSpPr>
        <p:spPr>
          <a:xfrm>
            <a:off x="4310744" y="3204325"/>
            <a:ext cx="703195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b="1" spc="-300" dirty="0" err="1">
                <a:solidFill>
                  <a:srgbClr val="FF005B"/>
                </a:solidFill>
              </a:rPr>
              <a:t>Mengenal</a:t>
            </a:r>
            <a:r>
              <a:rPr lang="en-US" sz="4800" b="1" spc="-300" dirty="0">
                <a:solidFill>
                  <a:srgbClr val="FF005B"/>
                </a:solidFill>
              </a:rPr>
              <a:t> Trigger</a:t>
            </a:r>
          </a:p>
          <a:p>
            <a:pPr algn="r"/>
            <a:r>
              <a:rPr lang="en-US" sz="4800" b="1" spc="-300" dirty="0">
                <a:solidFill>
                  <a:srgbClr val="FF005B"/>
                </a:solidFill>
              </a:rPr>
              <a:t>Pada Basis Data SQL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0291D-423B-48F2-9E28-9C0BD6108C9F}"/>
              </a:ext>
            </a:extLst>
          </p:cNvPr>
          <p:cNvSpPr txBox="1"/>
          <p:nvPr/>
        </p:nvSpPr>
        <p:spPr>
          <a:xfrm>
            <a:off x="6300017" y="929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9FC145-94A4-43FE-B6B1-9659B7AB45CA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F8AA3F-745F-49E9-844A-3C19741F489E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D7FF1-CDF2-49B7-ABFF-1A2484E89126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RDBMS </a:t>
            </a:r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yang </a:t>
            </a:r>
            <a:r>
              <a:rPr lang="en-US" sz="28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Mendukung</a:t>
            </a:r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Trigger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8B18F-F59C-4D43-9936-50561CDA3BF6}"/>
              </a:ext>
            </a:extLst>
          </p:cNvPr>
          <p:cNvSpPr txBox="1"/>
          <p:nvPr/>
        </p:nvSpPr>
        <p:spPr>
          <a:xfrm>
            <a:off x="6310564" y="1267181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4C2CF3-C40D-440C-B279-04DDF3BB0C2A}"/>
              </a:ext>
            </a:extLst>
          </p:cNvPr>
          <p:cNvSpPr/>
          <p:nvPr/>
        </p:nvSpPr>
        <p:spPr>
          <a:xfrm>
            <a:off x="6096000" y="1390731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EF13F-B90C-4B3A-94F9-5009BABAFD08}"/>
              </a:ext>
            </a:extLst>
          </p:cNvPr>
          <p:cNvSpPr txBox="1"/>
          <p:nvPr/>
        </p:nvSpPr>
        <p:spPr>
          <a:xfrm>
            <a:off x="6310564" y="1605295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SQLite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EE8AE4-91B3-4BB4-995B-01C4F4BE8A98}"/>
              </a:ext>
            </a:extLst>
          </p:cNvPr>
          <p:cNvSpPr/>
          <p:nvPr/>
        </p:nvSpPr>
        <p:spPr>
          <a:xfrm>
            <a:off x="6096000" y="1728845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B9D04-B022-43E3-98BA-810A2D602A2E}"/>
              </a:ext>
            </a:extLst>
          </p:cNvPr>
          <p:cNvSpPr txBox="1"/>
          <p:nvPr/>
        </p:nvSpPr>
        <p:spPr>
          <a:xfrm>
            <a:off x="6310564" y="1943409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FireBird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E6EC3-AB79-47A3-BDCD-9DB89CA2204F}"/>
              </a:ext>
            </a:extLst>
          </p:cNvPr>
          <p:cNvSpPr/>
          <p:nvPr/>
        </p:nvSpPr>
        <p:spPr>
          <a:xfrm>
            <a:off x="6096000" y="2066959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D867E-5003-420C-84A3-13EEFF57D79C}"/>
              </a:ext>
            </a:extLst>
          </p:cNvPr>
          <p:cNvSpPr txBox="1"/>
          <p:nvPr/>
        </p:nvSpPr>
        <p:spPr>
          <a:xfrm>
            <a:off x="6310564" y="2281523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C6A633-CBF6-4D8B-9365-E5AB64426235}"/>
              </a:ext>
            </a:extLst>
          </p:cNvPr>
          <p:cNvSpPr/>
          <p:nvPr/>
        </p:nvSpPr>
        <p:spPr>
          <a:xfrm>
            <a:off x="6096000" y="2405073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CA67C-6DAE-4B5B-8603-DA32C7F7D4D6}"/>
              </a:ext>
            </a:extLst>
          </p:cNvPr>
          <p:cNvSpPr txBox="1"/>
          <p:nvPr/>
        </p:nvSpPr>
        <p:spPr>
          <a:xfrm>
            <a:off x="6310564" y="261963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SQL Server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E38B9B-FCAF-4034-B555-0DD2F89F8A76}"/>
              </a:ext>
            </a:extLst>
          </p:cNvPr>
          <p:cNvSpPr/>
          <p:nvPr/>
        </p:nvSpPr>
        <p:spPr>
          <a:xfrm>
            <a:off x="6096000" y="274318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22331-13A7-4CF7-8033-EB08674B35CC}"/>
              </a:ext>
            </a:extLst>
          </p:cNvPr>
          <p:cNvSpPr txBox="1"/>
          <p:nvPr/>
        </p:nvSpPr>
        <p:spPr>
          <a:xfrm>
            <a:off x="6310564" y="295453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4F7B949-BD91-4F23-BEA9-2F10CA11E2AB}"/>
              </a:ext>
            </a:extLst>
          </p:cNvPr>
          <p:cNvSpPr/>
          <p:nvPr/>
        </p:nvSpPr>
        <p:spPr>
          <a:xfrm>
            <a:off x="6096000" y="307808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4206335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2" grpId="0"/>
      <p:bldP spid="23" grpId="0" animBg="1"/>
      <p:bldP spid="24" grpId="0"/>
      <p:bldP spid="25" grpId="0" animBg="1"/>
      <p:bldP spid="26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4364A-FF87-45B2-BFB7-B1A63507A88B}"/>
              </a:ext>
            </a:extLst>
          </p:cNvPr>
          <p:cNvSpPr txBox="1"/>
          <p:nvPr/>
        </p:nvSpPr>
        <p:spPr>
          <a:xfrm>
            <a:off x="6300017" y="929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YUDANA.id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597B4-2D65-4469-B18D-06B7F8D1E206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8FF54-29C9-456A-A98D-51688FFB0684}"/>
              </a:ext>
            </a:extLst>
          </p:cNvPr>
          <p:cNvSpPr txBox="1"/>
          <p:nvPr/>
        </p:nvSpPr>
        <p:spPr>
          <a:xfrm>
            <a:off x="6300017" y="1263732"/>
            <a:ext cx="5574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rgbClr val="595959"/>
                </a:solidFill>
              </a:rPr>
              <a:t>kode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prosedural</a:t>
            </a:r>
            <a:r>
              <a:rPr lang="en-ID" sz="2000" dirty="0">
                <a:solidFill>
                  <a:srgbClr val="595959"/>
                </a:solidFill>
              </a:rPr>
              <a:t> yang </a:t>
            </a:r>
            <a:r>
              <a:rPr lang="en-ID" sz="2000" dirty="0" err="1">
                <a:solidFill>
                  <a:srgbClr val="595959"/>
                </a:solidFill>
              </a:rPr>
              <a:t>secara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otomatis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dijalankan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untuk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menanggapi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perubahan</a:t>
            </a:r>
            <a:r>
              <a:rPr lang="en-ID" sz="2000" dirty="0">
                <a:solidFill>
                  <a:srgbClr val="595959"/>
                </a:solidFill>
              </a:rPr>
              <a:t> </a:t>
            </a:r>
            <a:r>
              <a:rPr lang="en-ID" sz="2000" dirty="0" err="1">
                <a:solidFill>
                  <a:srgbClr val="595959"/>
                </a:solidFill>
              </a:rPr>
              <a:t>tertentu</a:t>
            </a:r>
            <a:r>
              <a:rPr lang="en-ID" sz="2000" dirty="0">
                <a:solidFill>
                  <a:srgbClr val="595959"/>
                </a:solidFill>
              </a:rPr>
              <a:t> pada table </a:t>
            </a:r>
            <a:r>
              <a:rPr lang="en-ID" sz="2000" dirty="0" err="1">
                <a:solidFill>
                  <a:srgbClr val="595959"/>
                </a:solidFill>
              </a:rPr>
              <a:t>tertentu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atau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tampilan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dalam</a:t>
            </a:r>
            <a:r>
              <a:rPr lang="en-ID" sz="2000" dirty="0">
                <a:solidFill>
                  <a:srgbClr val="595959"/>
                </a:solidFill>
              </a:rPr>
              <a:t> database. Trigger </a:t>
            </a:r>
            <a:r>
              <a:rPr lang="en-ID" sz="2000" dirty="0" err="1">
                <a:solidFill>
                  <a:srgbClr val="595959"/>
                </a:solidFill>
              </a:rPr>
              <a:t>dapat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didefinisikan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untuk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menjalankan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penrintah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sebelum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atau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setelah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eksekusi</a:t>
            </a:r>
            <a:r>
              <a:rPr lang="en-ID" sz="2000" dirty="0">
                <a:solidFill>
                  <a:srgbClr val="595959"/>
                </a:solidFill>
              </a:rPr>
              <a:t> DML (Data Manipulation Language) </a:t>
            </a:r>
            <a:r>
              <a:rPr lang="en-ID" sz="2000" dirty="0" err="1">
                <a:solidFill>
                  <a:srgbClr val="595959"/>
                </a:solidFill>
              </a:rPr>
              <a:t>seperti</a:t>
            </a:r>
            <a:r>
              <a:rPr lang="en-ID" sz="2000" dirty="0">
                <a:solidFill>
                  <a:srgbClr val="595959"/>
                </a:solidFill>
              </a:rPr>
              <a:t> INSERT, UPDATE, dan DELETE. Trigger </a:t>
            </a:r>
            <a:r>
              <a:rPr lang="en-ID" sz="2000" dirty="0" err="1">
                <a:solidFill>
                  <a:srgbClr val="595959"/>
                </a:solidFill>
              </a:rPr>
              <a:t>banyak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digunakan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untuk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menjaga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integritas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informasi</a:t>
            </a:r>
            <a:r>
              <a:rPr lang="en-ID" sz="2000" dirty="0">
                <a:solidFill>
                  <a:srgbClr val="595959"/>
                </a:solidFill>
              </a:rPr>
              <a:t> pada database.</a:t>
            </a:r>
            <a:endParaRPr lang="en-US" sz="3200" b="1" spc="-150" dirty="0">
              <a:solidFill>
                <a:srgbClr val="595959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EC0FD6-1F79-4D67-B642-665B93EBF0DB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82D08-04D7-4158-8241-71C9B5D8C915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Trigger </a:t>
            </a:r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9026B6-2FCF-4229-B092-E7D7A9298EE1}"/>
              </a:ext>
            </a:extLst>
          </p:cNvPr>
          <p:cNvSpPr txBox="1"/>
          <p:nvPr/>
        </p:nvSpPr>
        <p:spPr>
          <a:xfrm>
            <a:off x="6310564" y="381827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Yunus Febriansyah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3E8714-A128-44C6-AC44-9AB21246775C}"/>
              </a:ext>
            </a:extLst>
          </p:cNvPr>
          <p:cNvSpPr/>
          <p:nvPr/>
        </p:nvSpPr>
        <p:spPr>
          <a:xfrm>
            <a:off x="6096000" y="394182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18546-5D4B-4870-91B4-0BFFF4EA9279}"/>
              </a:ext>
            </a:extLst>
          </p:cNvPr>
          <p:cNvSpPr txBox="1"/>
          <p:nvPr/>
        </p:nvSpPr>
        <p:spPr>
          <a:xfrm>
            <a:off x="6310564" y="4152942"/>
            <a:ext cx="5574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solidFill>
                  <a:srgbClr val="595959"/>
                </a:solidFill>
              </a:rPr>
              <a:t>query yang </a:t>
            </a:r>
            <a:r>
              <a:rPr lang="en-ID" sz="2000" dirty="0" err="1">
                <a:solidFill>
                  <a:srgbClr val="595959"/>
                </a:solidFill>
              </a:rPr>
              <a:t>realtime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dijalankan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ketika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ada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sebuah</a:t>
            </a:r>
            <a:r>
              <a:rPr lang="en-ID" sz="2000" dirty="0">
                <a:solidFill>
                  <a:srgbClr val="595959"/>
                </a:solidFill>
              </a:rPr>
              <a:t> event (</a:t>
            </a:r>
            <a:r>
              <a:rPr lang="en-ID" sz="2000" dirty="0" err="1">
                <a:solidFill>
                  <a:srgbClr val="595959"/>
                </a:solidFill>
              </a:rPr>
              <a:t>kejadian</a:t>
            </a:r>
            <a:r>
              <a:rPr lang="en-ID" sz="2000" dirty="0">
                <a:solidFill>
                  <a:srgbClr val="595959"/>
                </a:solidFill>
              </a:rPr>
              <a:t>) yang </a:t>
            </a:r>
            <a:r>
              <a:rPr lang="en-ID" sz="2000" dirty="0" err="1">
                <a:solidFill>
                  <a:srgbClr val="595959"/>
                </a:solidFill>
              </a:rPr>
              <a:t>terjadi</a:t>
            </a:r>
            <a:r>
              <a:rPr lang="en-ID" sz="2000" dirty="0">
                <a:solidFill>
                  <a:srgbClr val="595959"/>
                </a:solidFill>
              </a:rPr>
              <a:t>.</a:t>
            </a:r>
          </a:p>
          <a:p>
            <a:r>
              <a:rPr lang="en-ID" sz="2000" dirty="0">
                <a:solidFill>
                  <a:srgbClr val="595959"/>
                </a:solidFill>
              </a:rPr>
              <a:t>Cara </a:t>
            </a:r>
            <a:r>
              <a:rPr lang="en-ID" sz="2000" dirty="0" err="1">
                <a:solidFill>
                  <a:srgbClr val="595959"/>
                </a:solidFill>
              </a:rPr>
              <a:t>pembacaan</a:t>
            </a:r>
            <a:r>
              <a:rPr lang="en-ID" sz="2000" dirty="0">
                <a:solidFill>
                  <a:srgbClr val="595959"/>
                </a:solidFill>
              </a:rPr>
              <a:t> trigger </a:t>
            </a:r>
            <a:r>
              <a:rPr lang="en-ID" sz="2000" dirty="0" err="1">
                <a:solidFill>
                  <a:srgbClr val="595959"/>
                </a:solidFill>
              </a:rPr>
              <a:t>hampir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sama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konsepnya</a:t>
            </a:r>
            <a:endParaRPr lang="en-ID" sz="2000" dirty="0">
              <a:solidFill>
                <a:srgbClr val="595959"/>
              </a:solidFill>
            </a:endParaRPr>
          </a:p>
          <a:p>
            <a:r>
              <a:rPr lang="en-ID" sz="2000" dirty="0" err="1">
                <a:solidFill>
                  <a:srgbClr val="595959"/>
                </a:solidFill>
              </a:rPr>
              <a:t>dengan</a:t>
            </a:r>
            <a:r>
              <a:rPr lang="en-ID" sz="2000" dirty="0">
                <a:solidFill>
                  <a:srgbClr val="595959"/>
                </a:solidFill>
              </a:rPr>
              <a:t> </a:t>
            </a:r>
            <a:r>
              <a:rPr lang="en-ID" sz="2000" dirty="0" err="1">
                <a:solidFill>
                  <a:srgbClr val="595959"/>
                </a:solidFill>
              </a:rPr>
              <a:t>percabangan</a:t>
            </a:r>
            <a:r>
              <a:rPr lang="en-ID" sz="2000" dirty="0">
                <a:solidFill>
                  <a:srgbClr val="595959"/>
                </a:solidFill>
              </a:rPr>
              <a:t> IF </a:t>
            </a:r>
            <a:r>
              <a:rPr lang="en-ID" sz="2000" dirty="0" err="1">
                <a:solidFill>
                  <a:srgbClr val="595959"/>
                </a:solidFill>
              </a:rPr>
              <a:t>tunggal</a:t>
            </a:r>
            <a:endParaRPr lang="en-ID" sz="2000" dirty="0">
              <a:solidFill>
                <a:srgbClr val="595959"/>
              </a:solidFill>
            </a:endParaRPr>
          </a:p>
          <a:p>
            <a:r>
              <a:rPr lang="en-ID" sz="2000" dirty="0">
                <a:solidFill>
                  <a:srgbClr val="595959"/>
                </a:solidFill>
              </a:rPr>
              <a:t>di </a:t>
            </a:r>
            <a:r>
              <a:rPr lang="en-ID" sz="2000" dirty="0" err="1">
                <a:solidFill>
                  <a:srgbClr val="595959"/>
                </a:solidFill>
              </a:rPr>
              <a:t>pemrograman</a:t>
            </a:r>
            <a:r>
              <a:rPr lang="en-ID" sz="2000" dirty="0">
                <a:solidFill>
                  <a:srgbClr val="595959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78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8" grpId="0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4364A-FF87-45B2-BFB7-B1A63507A88B}"/>
              </a:ext>
            </a:extLst>
          </p:cNvPr>
          <p:cNvSpPr txBox="1"/>
          <p:nvPr/>
        </p:nvSpPr>
        <p:spPr>
          <a:xfrm>
            <a:off x="6300017" y="929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Yunus Febriansyah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597B4-2D65-4469-B18D-06B7F8D1E206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EC0FD6-1F79-4D67-B642-665B93EBF0DB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82D08-04D7-4158-8241-71C9B5D8C915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Trigger </a:t>
            </a:r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7E278A-0C3B-4F25-BF7A-09D0C172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" t="30667" r="81414" b="52535"/>
          <a:stretch/>
        </p:blipFill>
        <p:spPr>
          <a:xfrm>
            <a:off x="6439717" y="1390732"/>
            <a:ext cx="5244283" cy="1911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6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4364A-FF87-45B2-BFB7-B1A63507A88B}"/>
              </a:ext>
            </a:extLst>
          </p:cNvPr>
          <p:cNvSpPr txBox="1"/>
          <p:nvPr/>
        </p:nvSpPr>
        <p:spPr>
          <a:xfrm>
            <a:off x="6300017" y="929067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Merekam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Transaksi</a:t>
            </a: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597B4-2D65-4469-B18D-06B7F8D1E206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EC0FD6-1F79-4D67-B642-665B93EBF0DB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82D08-04D7-4158-8241-71C9B5D8C915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Kapan </a:t>
            </a:r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052B8-1E50-442D-8D50-E4342349FD13}"/>
              </a:ext>
            </a:extLst>
          </p:cNvPr>
          <p:cNvSpPr txBox="1"/>
          <p:nvPr/>
        </p:nvSpPr>
        <p:spPr>
          <a:xfrm>
            <a:off x="6300017" y="1251562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Backup Data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7F11AF-A61D-46A2-A5C1-0CF1ED382791}"/>
              </a:ext>
            </a:extLst>
          </p:cNvPr>
          <p:cNvSpPr/>
          <p:nvPr/>
        </p:nvSpPr>
        <p:spPr>
          <a:xfrm>
            <a:off x="6085453" y="1375112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F87AC-326C-43F5-8553-F752B55CF1AD}"/>
              </a:ext>
            </a:extLst>
          </p:cNvPr>
          <p:cNvSpPr txBox="1"/>
          <p:nvPr/>
        </p:nvSpPr>
        <p:spPr>
          <a:xfrm>
            <a:off x="6310564" y="1571269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Perhitungan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Realtime (</a:t>
            </a:r>
            <a:r>
              <a:rPr 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Bukan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Perhitungan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Transaksi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5D04AA-A7E3-4261-AAD3-685103675C05}"/>
              </a:ext>
            </a:extLst>
          </p:cNvPr>
          <p:cNvSpPr/>
          <p:nvPr/>
        </p:nvSpPr>
        <p:spPr>
          <a:xfrm>
            <a:off x="6096000" y="1694819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B4596-120C-4B09-9B79-152AE6CE8C95}"/>
              </a:ext>
            </a:extLst>
          </p:cNvPr>
          <p:cNvSpPr txBox="1"/>
          <p:nvPr/>
        </p:nvSpPr>
        <p:spPr>
          <a:xfrm>
            <a:off x="6310564" y="1918260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Dll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06EDF3-3AEF-4CB3-B16B-8107FA9BE266}"/>
              </a:ext>
            </a:extLst>
          </p:cNvPr>
          <p:cNvSpPr/>
          <p:nvPr/>
        </p:nvSpPr>
        <p:spPr>
          <a:xfrm>
            <a:off x="6096000" y="2041810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4615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/>
      <p:bldP spid="13" grpId="0" animBg="1"/>
      <p:bldP spid="14" grpId="0"/>
      <p:bldP spid="15" grpId="0" animBg="1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4364A-FF87-45B2-BFB7-B1A63507A88B}"/>
              </a:ext>
            </a:extLst>
          </p:cNvPr>
          <p:cNvSpPr txBox="1"/>
          <p:nvPr/>
        </p:nvSpPr>
        <p:spPr>
          <a:xfrm>
            <a:off x="6300017" y="929067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Nama Trigger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Unik</a:t>
            </a: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597B4-2D65-4469-B18D-06B7F8D1E206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EC0FD6-1F79-4D67-B642-665B93EBF0DB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82D08-04D7-4158-8241-71C9B5D8C915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Karakteristik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D4083-5424-4025-8A77-29D4843B12E0}"/>
              </a:ext>
            </a:extLst>
          </p:cNvPr>
          <p:cNvSpPr txBox="1"/>
          <p:nvPr/>
        </p:nvSpPr>
        <p:spPr>
          <a:xfrm>
            <a:off x="6310564" y="1221454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Satu Trigger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hanya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memonitor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satu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tabel</a:t>
            </a: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4E8A8F-5A07-4574-811B-B4368704EEC9}"/>
              </a:ext>
            </a:extLst>
          </p:cNvPr>
          <p:cNvSpPr/>
          <p:nvPr/>
        </p:nvSpPr>
        <p:spPr>
          <a:xfrm>
            <a:off x="6096000" y="1345004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C5D88-2780-45F1-A19E-95AFBBFE601D}"/>
              </a:ext>
            </a:extLst>
          </p:cNvPr>
          <p:cNvSpPr txBox="1"/>
          <p:nvPr/>
        </p:nvSpPr>
        <p:spPr>
          <a:xfrm>
            <a:off x="6310564" y="1513841"/>
            <a:ext cx="538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Trigger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berjalan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before </a:t>
            </a:r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after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kejadian</a:t>
            </a:r>
            <a:endParaRPr 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C0D300-E319-41B6-AB6C-4EF802E23602}"/>
              </a:ext>
            </a:extLst>
          </p:cNvPr>
          <p:cNvSpPr/>
          <p:nvPr/>
        </p:nvSpPr>
        <p:spPr>
          <a:xfrm>
            <a:off x="6096000" y="1637391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A8C88-7401-4650-8E66-AEB4B9B8B412}"/>
              </a:ext>
            </a:extLst>
          </p:cNvPr>
          <p:cNvSpPr txBox="1"/>
          <p:nvPr/>
        </p:nvSpPr>
        <p:spPr>
          <a:xfrm>
            <a:off x="6310564" y="1840201"/>
            <a:ext cx="538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Kita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dapat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merujuk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suatu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kolom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dalam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tabel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OLD.colName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nilai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sebelumnya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atau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NEW.colName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nilai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baru</a:t>
            </a:r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753874-B830-4DD4-885A-40F2F13E1FD5}"/>
              </a:ext>
            </a:extLst>
          </p:cNvPr>
          <p:cNvSpPr/>
          <p:nvPr/>
        </p:nvSpPr>
        <p:spPr>
          <a:xfrm>
            <a:off x="6096000" y="1963751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27550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  <p:bldP spid="19" grpId="0" animBg="1"/>
      <p:bldP spid="21" grpId="0"/>
      <p:bldP spid="22" grpId="0" animBg="1"/>
      <p:bldP spid="2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EC0FD6-1F79-4D67-B642-665B93EBF0DB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82D08-04D7-4158-8241-71C9B5D8C915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Trigger</a:t>
            </a:r>
            <a:endParaRPr lang="en-US" sz="2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F350FE-840E-4B0C-9A3D-C0BFC25B5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6" t="33389" r="84602" b="40477"/>
          <a:stretch/>
        </p:blipFill>
        <p:spPr>
          <a:xfrm>
            <a:off x="6096000" y="983860"/>
            <a:ext cx="4991100" cy="3654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4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AD463A-96F6-4180-B848-9AA10A662707}"/>
              </a:ext>
            </a:extLst>
          </p:cNvPr>
          <p:cNvSpPr/>
          <p:nvPr/>
        </p:nvSpPr>
        <p:spPr>
          <a:xfrm>
            <a:off x="0" y="0"/>
            <a:ext cx="214564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EC0FD6-1F79-4D67-B642-665B93EBF0DB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82D08-04D7-4158-8241-71C9B5D8C915}"/>
              </a:ext>
            </a:extLst>
          </p:cNvPr>
          <p:cNvSpPr txBox="1"/>
          <p:nvPr/>
        </p:nvSpPr>
        <p:spPr>
          <a:xfrm>
            <a:off x="5968520" y="460640"/>
            <a:ext cx="455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Trigger</a:t>
            </a:r>
            <a:endParaRPr lang="en-US" sz="2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3FD68-CB16-4721-879E-E929FBDA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5" t="33202" r="80597" b="43027"/>
          <a:stretch/>
        </p:blipFill>
        <p:spPr>
          <a:xfrm>
            <a:off x="6096000" y="983860"/>
            <a:ext cx="5626475" cy="2775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48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>
            <a:extLst>
              <a:ext uri="{FF2B5EF4-FFF2-40B4-BE49-F238E27FC236}">
                <a16:creationId xmlns:a16="http://schemas.microsoft.com/office/drawing/2014/main" id="{32754B80-72C5-4FED-9E2F-92415FA328F6}"/>
              </a:ext>
            </a:extLst>
          </p:cNvPr>
          <p:cNvSpPr/>
          <p:nvPr/>
        </p:nvSpPr>
        <p:spPr>
          <a:xfrm>
            <a:off x="9331287" y="-2038121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0719DD-30ED-4A40-8805-F9624038B64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F69A01B3-F50C-4367-B1D7-BD430FF9BA62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C7657DD-0415-4BDE-B6EB-C8EA22DB2995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C1648A76-F26B-4480-8801-C6704CFF7D84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34A59E8-2917-4524-AE27-8F37C88E561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3B7C4-6219-4192-AE2E-329BDBB7D892}"/>
              </a:ext>
            </a:extLst>
          </p:cNvPr>
          <p:cNvGrpSpPr/>
          <p:nvPr/>
        </p:nvGrpSpPr>
        <p:grpSpPr>
          <a:xfrm rot="5400000" flipH="1">
            <a:off x="-2835875" y="2797189"/>
            <a:ext cx="6858002" cy="1263622"/>
            <a:chOff x="0" y="4145980"/>
            <a:chExt cx="12190322" cy="2708685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42FB9B08-5248-4DF7-B181-666EC4A4ABBE}"/>
                </a:ext>
              </a:extLst>
            </p:cNvPr>
            <p:cNvSpPr/>
            <p:nvPr/>
          </p:nvSpPr>
          <p:spPr>
            <a:xfrm>
              <a:off x="0" y="4145980"/>
              <a:ext cx="12190322" cy="270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63000">
                  <a:schemeClr val="accent2"/>
                </a:gs>
                <a:gs pos="100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32010E72-E47C-4C89-82F2-62EFD296809D}"/>
                </a:ext>
              </a:extLst>
            </p:cNvPr>
            <p:cNvSpPr/>
            <p:nvPr/>
          </p:nvSpPr>
          <p:spPr>
            <a:xfrm>
              <a:off x="0" y="4869780"/>
              <a:ext cx="12190322" cy="198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13000">
                  <a:schemeClr val="accent2"/>
                </a:gs>
                <a:gs pos="84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1660760-A340-423C-B764-4C03903034B5}"/>
              </a:ext>
            </a:extLst>
          </p:cNvPr>
          <p:cNvSpPr txBox="1"/>
          <p:nvPr/>
        </p:nvSpPr>
        <p:spPr>
          <a:xfrm>
            <a:off x="4387415" y="2973431"/>
            <a:ext cx="570402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spc="-300" dirty="0">
                <a:solidFill>
                  <a:srgbClr val="FF005B"/>
                </a:solidFill>
              </a:rPr>
              <a:t>Let’s Trying</a:t>
            </a:r>
            <a:r>
              <a:rPr lang="en-US" sz="6600" b="1" spc="-300" dirty="0">
                <a:solidFill>
                  <a:srgbClr val="FF005B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76196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YRGCBB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183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Yunus Febriansyah</cp:lastModifiedBy>
  <cp:revision>339</cp:revision>
  <dcterms:created xsi:type="dcterms:W3CDTF">2016-04-01T19:13:22Z</dcterms:created>
  <dcterms:modified xsi:type="dcterms:W3CDTF">2020-08-25T01:12:55Z</dcterms:modified>
</cp:coreProperties>
</file>