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BFEB-1B37-45F1-B2D1-5C8C53FD2EE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D4FA-791A-4FCF-A4C5-C96F0D8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2402523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Kontrak Praktikum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3135087"/>
            <a:ext cx="9144000" cy="112340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Pemrograman Kelas 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Jum’at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09.00 - 10.15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Multimedia (TMJ) Lantai 3</a:t>
            </a:r>
          </a:p>
        </p:txBody>
      </p:sp>
    </p:spTree>
    <p:extLst>
      <p:ext uri="{BB962C8B-B14F-4D97-AF65-F5344CB8AC3E}">
        <p14:creationId xmlns:p14="http://schemas.microsoft.com/office/powerpoint/2010/main" val="7200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508409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 Praktikum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554479"/>
            <a:ext cx="9144000" cy="39319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Praktikum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Septyana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 Praktikum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Satria (083105775073)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Rosyihuddin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(085807433209)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Fadlilah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(08970914456)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Indah Pratiwi (082132331949)</a:t>
            </a:r>
          </a:p>
        </p:txBody>
      </p:sp>
    </p:spTree>
    <p:extLst>
      <p:ext uri="{BB962C8B-B14F-4D97-AF65-F5344CB8AC3E}">
        <p14:creationId xmlns:p14="http://schemas.microsoft.com/office/powerpoint/2010/main" val="28165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508409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Tertib Praktikum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554479"/>
            <a:ext cx="9144000" cy="39319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Keterlambatan maksimal 15 menit.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Tidak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perbolehkan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TITIP ABSEN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Berpakaian Rapi dan Sopan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larang makan dan minum saat praktikum berlangsung.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larang membuat keributan saat praktikum berlangsung</a:t>
            </a:r>
          </a:p>
        </p:txBody>
      </p:sp>
    </p:spTree>
    <p:extLst>
      <p:ext uri="{BB962C8B-B14F-4D97-AF65-F5344CB8AC3E}">
        <p14:creationId xmlns:p14="http://schemas.microsoft.com/office/powerpoint/2010/main" val="22394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508409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554479"/>
            <a:ext cx="9144000" cy="39319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: sesuai point dalam soal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 Plagiarism : -40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soal : -25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Salah Penamaan file : -10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Tidak Hadir : langsung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submission: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0-12 jam : -10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12-24 jam : -20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&gt;=24 jam : -40</a:t>
            </a:r>
          </a:p>
        </p:txBody>
      </p:sp>
    </p:spTree>
    <p:extLst>
      <p:ext uri="{BB962C8B-B14F-4D97-AF65-F5344CB8AC3E}">
        <p14:creationId xmlns:p14="http://schemas.microsoft.com/office/powerpoint/2010/main" val="2447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508409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554479"/>
            <a:ext cx="9144000" cy="39319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Jangan Coba-coba untuk melakukan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Kerjakan tugas dengan jujur dan dengan kemampuan kalian sendiri. Masa depan kalian di tentukan oleh diri kalian sendiri, bukan di tentukan oleh orang lain.</a:t>
            </a:r>
          </a:p>
        </p:txBody>
      </p:sp>
    </p:spTree>
    <p:extLst>
      <p:ext uri="{BB962C8B-B14F-4D97-AF65-F5344CB8AC3E}">
        <p14:creationId xmlns:p14="http://schemas.microsoft.com/office/powerpoint/2010/main" val="2277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508409"/>
            <a:ext cx="9144000" cy="732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Pembagian Kelompok Asistensi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554479"/>
            <a:ext cx="9144000" cy="39319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Nomor Absen 01-10 (Ahmad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Rosyihuddin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Nomor Absen 11-20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Satria)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Nomor Absen 21-30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Fadlilah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Nomor Absen 31-39 (Indah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81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Kontrak Praktikum</vt:lpstr>
      <vt:lpstr>Asisten Praktikum</vt:lpstr>
      <vt:lpstr>Tata Tertib Praktikum</vt:lpstr>
      <vt:lpstr>Penilaian</vt:lpstr>
      <vt:lpstr>Warning</vt:lpstr>
      <vt:lpstr>Pembagian Kelompok Asistensi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Praktikum</dc:title>
  <dc:creator>Lenovo</dc:creator>
  <cp:lastModifiedBy>Indah</cp:lastModifiedBy>
  <cp:revision>30</cp:revision>
  <dcterms:created xsi:type="dcterms:W3CDTF">2022-09-18T07:24:30Z</dcterms:created>
  <dcterms:modified xsi:type="dcterms:W3CDTF">2022-09-23T14:43:30Z</dcterms:modified>
</cp:coreProperties>
</file>