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7"/>
  </p:notesMasterIdLst>
  <p:sldIdLst>
    <p:sldId id="256" r:id="rId2"/>
    <p:sldId id="257" r:id="rId3"/>
    <p:sldId id="311" r:id="rId4"/>
    <p:sldId id="318" r:id="rId5"/>
    <p:sldId id="319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Vidalok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790FF4-270E-42AF-8470-6584891E9556}">
  <a:tblStyle styleId="{D4790FF4-270E-42AF-8470-6584891E95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13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5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92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7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50" y="2036590"/>
            <a:ext cx="7064100" cy="10703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7174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Alasan Menggunakan Fungsi:</a:t>
            </a:r>
            <a:endParaRPr sz="2400"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US" sz="1800" dirty="0" err="1">
                <a:solidFill>
                  <a:schemeClr val="dk1"/>
                </a:solidFill>
              </a:rPr>
              <a:t>Dapat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dipanggil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kembali</a:t>
            </a:r>
            <a:r>
              <a:rPr lang="en-US" sz="1800" dirty="0">
                <a:solidFill>
                  <a:schemeClr val="dk1"/>
                </a:solidFill>
              </a:rPr>
              <a:t> (</a:t>
            </a:r>
            <a:r>
              <a:rPr lang="en-US" sz="1800" dirty="0" err="1">
                <a:solidFill>
                  <a:schemeClr val="dk1"/>
                </a:solidFill>
              </a:rPr>
              <a:t>berulang</a:t>
            </a:r>
            <a:r>
              <a:rPr lang="en-US" sz="1800" dirty="0">
                <a:solidFill>
                  <a:schemeClr val="dk1"/>
                </a:solidFill>
              </a:rPr>
              <a:t> kali), </a:t>
            </a:r>
            <a:r>
              <a:rPr lang="en-US" sz="1800" dirty="0" err="1">
                <a:solidFill>
                  <a:schemeClr val="dk1"/>
                </a:solidFill>
              </a:rPr>
              <a:t>dimanapun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dibutuhkan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fungsi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tersebut</a:t>
            </a:r>
            <a:endParaRPr lang="en-US" sz="1800" dirty="0">
              <a:solidFill>
                <a:schemeClr val="dk1"/>
              </a:solidFill>
            </a:endParaRPr>
          </a:p>
          <a:p>
            <a:pPr marL="171450" indent="-171450"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Code </a:t>
            </a:r>
            <a:r>
              <a:rPr lang="en-US" sz="1800" dirty="0" err="1">
                <a:solidFill>
                  <a:schemeClr val="dk1"/>
                </a:solidFill>
              </a:rPr>
              <a:t>jadi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lebih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ringkas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dirty="0" err="1">
                <a:solidFill>
                  <a:schemeClr val="dk1"/>
                </a:solidFill>
              </a:rPr>
              <a:t>jumlah</a:t>
            </a:r>
            <a:r>
              <a:rPr lang="en-US" sz="1800" dirty="0">
                <a:solidFill>
                  <a:schemeClr val="dk1"/>
                </a:solidFill>
              </a:rPr>
              <a:t> baris </a:t>
            </a:r>
            <a:r>
              <a:rPr lang="en-US" sz="1800" dirty="0" err="1">
                <a:solidFill>
                  <a:schemeClr val="dk1"/>
                </a:solidFill>
              </a:rPr>
              <a:t>lebih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sedikit</a:t>
            </a:r>
            <a:endParaRPr lang="en-US" sz="1800" dirty="0">
              <a:solidFill>
                <a:schemeClr val="dk1"/>
              </a:solidFill>
            </a:endParaRPr>
          </a:p>
          <a:p>
            <a:pPr marL="171450" indent="-171450"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Code </a:t>
            </a:r>
            <a:r>
              <a:rPr lang="en-US" sz="1800" dirty="0" err="1">
                <a:solidFill>
                  <a:schemeClr val="dk1"/>
                </a:solidFill>
              </a:rPr>
              <a:t>menjadi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lebih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mudah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untuk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dibaca</a:t>
            </a:r>
            <a:r>
              <a:rPr lang="en-US" sz="1800" dirty="0">
                <a:solidFill>
                  <a:schemeClr val="dk1"/>
                </a:solidFill>
              </a:rPr>
              <a:t> : edit, update, check error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7174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Fungsi 1 – Tanpa Parameter, Tanpa Return Value:</a:t>
            </a:r>
            <a:endParaRPr sz="2400"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&gt;&gt; def </a:t>
            </a:r>
            <a:r>
              <a:rPr lang="en-US" sz="1600" dirty="0" err="1">
                <a:solidFill>
                  <a:schemeClr val="dk1"/>
                </a:solidFill>
              </a:rPr>
              <a:t>NamaFungsi</a:t>
            </a:r>
            <a:r>
              <a:rPr lang="en-US" sz="1600" dirty="0">
                <a:solidFill>
                  <a:schemeClr val="dk1"/>
                </a:solidFill>
              </a:rPr>
              <a:t>( ):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	syntax_1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	syntax_2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	…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	</a:t>
            </a:r>
            <a:r>
              <a:rPr lang="en-US" sz="1600" dirty="0" err="1">
                <a:solidFill>
                  <a:schemeClr val="dk1"/>
                </a:solidFill>
              </a:rPr>
              <a:t>syntax_n</a:t>
            </a:r>
            <a:endParaRPr lang="en-US" sz="1600" dirty="0">
              <a:solidFill>
                <a:schemeClr val="dk1"/>
              </a:solidFill>
            </a:endParaRPr>
          </a:p>
          <a:p>
            <a:pPr marL="0" indent="0">
              <a:buSzPts val="1100"/>
              <a:buNone/>
            </a:pPr>
            <a:r>
              <a:rPr lang="en-US" sz="1600" dirty="0" err="1">
                <a:solidFill>
                  <a:schemeClr val="dk1"/>
                </a:solidFill>
              </a:rPr>
              <a:t>Contoh</a:t>
            </a:r>
            <a:r>
              <a:rPr lang="en-US" sz="1600" dirty="0">
                <a:solidFill>
                  <a:schemeClr val="dk1"/>
                </a:solidFill>
              </a:rPr>
              <a:t>:</a:t>
            </a:r>
          </a:p>
          <a:p>
            <a:pPr marL="0" indent="0">
              <a:buSzPts val="1100"/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7DA3A35C-1E4A-31A4-A060-5E3AB53E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466" y="2644675"/>
            <a:ext cx="4995014" cy="217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8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7174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Fungsi 2 – Dengan Parameter atau Argumen:</a:t>
            </a:r>
            <a:endParaRPr sz="2400"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&gt;&gt; def </a:t>
            </a:r>
            <a:r>
              <a:rPr lang="en-US" sz="1600" dirty="0" err="1">
                <a:solidFill>
                  <a:schemeClr val="dk1"/>
                </a:solidFill>
              </a:rPr>
              <a:t>NamaFungsi</a:t>
            </a:r>
            <a:r>
              <a:rPr lang="en-US" sz="1600" dirty="0">
                <a:solidFill>
                  <a:schemeClr val="dk1"/>
                </a:solidFill>
              </a:rPr>
              <a:t>(parameter_1, parameter_2, …, </a:t>
            </a:r>
            <a:r>
              <a:rPr lang="en-US" sz="1600" dirty="0" err="1">
                <a:solidFill>
                  <a:schemeClr val="dk1"/>
                </a:solidFill>
              </a:rPr>
              <a:t>parameter_n</a:t>
            </a:r>
            <a:r>
              <a:rPr lang="en-US" sz="1600" dirty="0">
                <a:solidFill>
                  <a:schemeClr val="dk1"/>
                </a:solidFill>
              </a:rPr>
              <a:t>):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	syntax_1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	syntax_2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	…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	</a:t>
            </a:r>
            <a:r>
              <a:rPr lang="en-US" sz="1600" dirty="0" err="1">
                <a:solidFill>
                  <a:schemeClr val="dk1"/>
                </a:solidFill>
              </a:rPr>
              <a:t>syntax_n</a:t>
            </a:r>
            <a:endParaRPr lang="en-US" sz="1600" dirty="0">
              <a:solidFill>
                <a:schemeClr val="dk1"/>
              </a:solidFill>
            </a:endParaRPr>
          </a:p>
          <a:p>
            <a:pPr marL="0" indent="0">
              <a:buSzPts val="1100"/>
              <a:buNone/>
            </a:pPr>
            <a:r>
              <a:rPr lang="en-US" sz="1600" dirty="0" err="1">
                <a:solidFill>
                  <a:schemeClr val="dk1"/>
                </a:solidFill>
              </a:rPr>
              <a:t>Contoh</a:t>
            </a:r>
            <a:r>
              <a:rPr lang="en-US" sz="1600" dirty="0">
                <a:solidFill>
                  <a:schemeClr val="dk1"/>
                </a:solidFill>
              </a:rPr>
              <a:t>:</a:t>
            </a:r>
          </a:p>
          <a:p>
            <a:pPr marL="0" indent="0">
              <a:buSzPts val="1100"/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9AB57D38-105A-0906-C4C3-04735C4E3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840" y="2571750"/>
            <a:ext cx="5676320" cy="16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9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7174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Fungsi 3 – Dengan Parameter atau Argumen dan Dengan Return Value:</a:t>
            </a:r>
            <a:endParaRPr sz="2400"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&gt;&gt; def </a:t>
            </a:r>
            <a:r>
              <a:rPr lang="en-US" sz="1600" dirty="0" err="1">
                <a:solidFill>
                  <a:schemeClr val="dk1"/>
                </a:solidFill>
              </a:rPr>
              <a:t>NamaFungsi</a:t>
            </a:r>
            <a:r>
              <a:rPr lang="en-US" sz="1600" dirty="0">
                <a:solidFill>
                  <a:schemeClr val="dk1"/>
                </a:solidFill>
              </a:rPr>
              <a:t>(parameter_1, parameter_2, …, </a:t>
            </a:r>
            <a:r>
              <a:rPr lang="en-US" sz="1600" dirty="0" err="1">
                <a:solidFill>
                  <a:schemeClr val="dk1"/>
                </a:solidFill>
              </a:rPr>
              <a:t>parameter_n</a:t>
            </a:r>
            <a:r>
              <a:rPr lang="en-US" sz="1600" dirty="0">
                <a:solidFill>
                  <a:schemeClr val="dk1"/>
                </a:solidFill>
              </a:rPr>
              <a:t>):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	syntax_1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	syntax_2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	…</a:t>
            </a: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	</a:t>
            </a:r>
            <a:r>
              <a:rPr lang="en-US" sz="1600" dirty="0" err="1">
                <a:solidFill>
                  <a:schemeClr val="dk1"/>
                </a:solidFill>
              </a:rPr>
              <a:t>syntax_n</a:t>
            </a:r>
            <a:endParaRPr lang="en-US" sz="1600" dirty="0">
              <a:solidFill>
                <a:schemeClr val="dk1"/>
              </a:solidFill>
            </a:endParaRPr>
          </a:p>
          <a:p>
            <a:pPr mar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</a:rPr>
              <a:t>	return value</a:t>
            </a:r>
          </a:p>
          <a:p>
            <a:pPr marL="0" indent="0">
              <a:buSzPts val="1100"/>
              <a:buNone/>
            </a:pPr>
            <a:r>
              <a:rPr lang="en-US" sz="1600" dirty="0" err="1">
                <a:solidFill>
                  <a:schemeClr val="dk1"/>
                </a:solidFill>
              </a:rPr>
              <a:t>Contoh</a:t>
            </a:r>
            <a:r>
              <a:rPr lang="en-US" sz="1600" dirty="0">
                <a:solidFill>
                  <a:schemeClr val="dk1"/>
                </a:solidFill>
              </a:rPr>
              <a:t>:</a:t>
            </a:r>
          </a:p>
          <a:p>
            <a:pPr marL="0" indent="0">
              <a:buSzPts val="1100"/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28026DB7-322E-06B9-A2B1-99F95827D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073" y="2797733"/>
            <a:ext cx="5179800" cy="190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4699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158</Words>
  <Application>Microsoft Office PowerPoint</Application>
  <PresentationFormat>Peragaan Layar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10" baseType="lpstr">
      <vt:lpstr>Lato</vt:lpstr>
      <vt:lpstr>Vidaloka</vt:lpstr>
      <vt:lpstr>Montserrat</vt:lpstr>
      <vt:lpstr>Arial</vt:lpstr>
      <vt:lpstr>Minimalist Business Slides by Slidesgo</vt:lpstr>
      <vt:lpstr>Fungsi</vt:lpstr>
      <vt:lpstr>Alasan Menggunakan Fungsi:</vt:lpstr>
      <vt:lpstr>Fungsi 1 – Tanpa Parameter, Tanpa Return Value:</vt:lpstr>
      <vt:lpstr>Fungsi 2 – Dengan Parameter atau Argumen:</vt:lpstr>
      <vt:lpstr>Fungsi 3 – Dengan Parameter atau Argumen dan Dengan Return Value: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 - String</dc:title>
  <cp:lastModifiedBy>WINDOWS 10</cp:lastModifiedBy>
  <cp:revision>3</cp:revision>
  <dcterms:modified xsi:type="dcterms:W3CDTF">2022-11-02T13:43:09Z</dcterms:modified>
</cp:coreProperties>
</file>