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73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009962"/>
            <a:ext cx="6253317" cy="2419038"/>
          </a:xfrm>
        </p:spPr>
        <p:txBody>
          <a:bodyPr>
            <a:normAutofit/>
          </a:bodyPr>
          <a:lstStyle/>
          <a:p>
            <a:r>
              <a:rPr lang="en-US" sz="8000" dirty="0"/>
              <a:t>Red Black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3" y="4007553"/>
            <a:ext cx="6269347" cy="40682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Struktur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 |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2E72E86F-405B-4AC4-AB46-9BBB222208EF}"/>
              </a:ext>
            </a:extLst>
          </p:cNvPr>
          <p:cNvSpPr txBox="1">
            <a:spLocks/>
          </p:cNvSpPr>
          <p:nvPr/>
        </p:nvSpPr>
        <p:spPr>
          <a:xfrm>
            <a:off x="5427753" y="4668011"/>
            <a:ext cx="6269347" cy="186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1. </a:t>
            </a:r>
            <a:r>
              <a:rPr lang="en-US" sz="1400" cap="none" dirty="0" err="1"/>
              <a:t>Sabil</a:t>
            </a:r>
            <a:r>
              <a:rPr lang="en-US" sz="1400" cap="none" dirty="0"/>
              <a:t> Ahmad </a:t>
            </a:r>
            <a:r>
              <a:rPr lang="en-US" sz="1400" cap="none" dirty="0" err="1"/>
              <a:t>Hidayat</a:t>
            </a:r>
            <a:r>
              <a:rPr lang="en-US" sz="1400" cap="none" dirty="0"/>
              <a:t> 		(220411100058)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2. Juan </a:t>
            </a:r>
            <a:r>
              <a:rPr lang="en-US" sz="1400" cap="none" dirty="0" err="1"/>
              <a:t>Axl</a:t>
            </a:r>
            <a:r>
              <a:rPr lang="en-US" sz="1400" cap="none" dirty="0"/>
              <a:t> </a:t>
            </a:r>
            <a:r>
              <a:rPr lang="en-US" sz="1400" cap="none" dirty="0" err="1"/>
              <a:t>Ronaldio</a:t>
            </a:r>
            <a:r>
              <a:rPr lang="en-US" sz="1400" cap="none" dirty="0"/>
              <a:t> </a:t>
            </a:r>
            <a:r>
              <a:rPr lang="en-US" sz="1400" cap="none" dirty="0" err="1"/>
              <a:t>Zaka</a:t>
            </a:r>
            <a:r>
              <a:rPr lang="en-US" sz="1400" cap="none" dirty="0"/>
              <a:t> Putra	(220411100066)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3. Mohammad </a:t>
            </a:r>
            <a:r>
              <a:rPr lang="en-US" sz="1400" cap="none" dirty="0" err="1"/>
              <a:t>Mahreza</a:t>
            </a:r>
            <a:r>
              <a:rPr lang="en-US" sz="1400" cap="none" dirty="0"/>
              <a:t> </a:t>
            </a:r>
            <a:r>
              <a:rPr lang="en-US" sz="1400" cap="none" dirty="0" err="1"/>
              <a:t>Rizky</a:t>
            </a:r>
            <a:r>
              <a:rPr lang="en-US" sz="1400" cap="none" dirty="0"/>
              <a:t> F.	(220411100069)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4. Navy </a:t>
            </a:r>
            <a:r>
              <a:rPr lang="en-US" sz="1400" cap="none" dirty="0" err="1"/>
              <a:t>Arisandi</a:t>
            </a:r>
            <a:r>
              <a:rPr lang="en-US" sz="1400" cap="none" dirty="0"/>
              <a:t>			(220411100085)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5. </a:t>
            </a:r>
            <a:r>
              <a:rPr lang="en-US" sz="1400" cap="none" dirty="0" err="1"/>
              <a:t>Riska</a:t>
            </a:r>
            <a:r>
              <a:rPr lang="en-US" sz="1400" cap="none" dirty="0"/>
              <a:t> </a:t>
            </a:r>
            <a:r>
              <a:rPr lang="en-US" sz="1400" cap="none" dirty="0" err="1"/>
              <a:t>Febri</a:t>
            </a:r>
            <a:r>
              <a:rPr lang="en-US" sz="1400" cap="none" dirty="0"/>
              <a:t> </a:t>
            </a:r>
            <a:r>
              <a:rPr lang="en-US" sz="1400" cap="none" dirty="0" err="1"/>
              <a:t>Wahyuningtyas</a:t>
            </a:r>
            <a:r>
              <a:rPr lang="en-US" sz="1400" cap="none" dirty="0"/>
              <a:t>	(220411100107)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cap="none" dirty="0"/>
              <a:t>6. </a:t>
            </a:r>
            <a:r>
              <a:rPr lang="en-US" sz="1400" cap="none" dirty="0" err="1"/>
              <a:t>Intan</a:t>
            </a:r>
            <a:r>
              <a:rPr lang="en-US" sz="1400" cap="none" dirty="0"/>
              <a:t> </a:t>
            </a:r>
            <a:r>
              <a:rPr lang="en-US" sz="1400" cap="none" dirty="0" err="1"/>
              <a:t>Suci</a:t>
            </a:r>
            <a:r>
              <a:rPr lang="en-US" sz="1400" cap="none" dirty="0"/>
              <a:t> </a:t>
            </a:r>
            <a:r>
              <a:rPr lang="en-US" sz="1400" cap="none" dirty="0" err="1"/>
              <a:t>Ramadhani</a:t>
            </a:r>
            <a:r>
              <a:rPr lang="en-US" sz="1400" cap="none" dirty="0"/>
              <a:t> </a:t>
            </a:r>
            <a:r>
              <a:rPr lang="en-US" sz="1400" cap="none" dirty="0" err="1"/>
              <a:t>Purnama</a:t>
            </a:r>
            <a:r>
              <a:rPr lang="en-US" sz="1400" cap="none" dirty="0"/>
              <a:t> K.	(220411100182)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AutoNum type="arabicPeriod"/>
            </a:pPr>
            <a:endParaRPr lang="en-US" sz="1400" cap="non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2152BB-6AEC-4B20-837F-4C069EDD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7" y="813804"/>
            <a:ext cx="4667111" cy="46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418FEB-C9BF-479B-80CB-8F4516F1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6" y="822803"/>
            <a:ext cx="5770904" cy="49112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360EB1-2703-4DC2-B260-6BC89BD6989F}"/>
              </a:ext>
            </a:extLst>
          </p:cNvPr>
          <p:cNvSpPr txBox="1"/>
          <p:nvPr/>
        </p:nvSpPr>
        <p:spPr>
          <a:xfrm>
            <a:off x="7826315" y="262136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2</a:t>
            </a:r>
            <a:endParaRPr lang="en-ID" sz="2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7C6F7-8A6A-4254-AE83-A439EDE00BBA}"/>
              </a:ext>
            </a:extLst>
          </p:cNvPr>
          <p:cNvGrpSpPr/>
          <p:nvPr/>
        </p:nvGrpSpPr>
        <p:grpSpPr>
          <a:xfrm>
            <a:off x="9875349" y="836102"/>
            <a:ext cx="1840401" cy="2481909"/>
            <a:chOff x="5940915" y="3819046"/>
            <a:chExt cx="1806241" cy="24358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2802D4-4366-42B6-BF2C-28B192E61642}"/>
                </a:ext>
              </a:extLst>
            </p:cNvPr>
            <p:cNvSpPr/>
            <p:nvPr/>
          </p:nvSpPr>
          <p:spPr>
            <a:xfrm>
              <a:off x="6290649" y="381904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EAA5E0-236E-4EAC-8107-8B825D68D516}"/>
                </a:ext>
              </a:extLst>
            </p:cNvPr>
            <p:cNvCxnSpPr>
              <a:cxnSpLocks/>
              <a:stCxn id="6" idx="3"/>
              <a:endCxn id="15" idx="0"/>
            </p:cNvCxnSpPr>
            <p:nvPr/>
          </p:nvCxnSpPr>
          <p:spPr>
            <a:xfrm flipH="1">
              <a:off x="6104470" y="4151571"/>
              <a:ext cx="243231" cy="398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A23E70-54BA-4D6B-B476-B9FCEC96A522}"/>
                </a:ext>
              </a:extLst>
            </p:cNvPr>
            <p:cNvCxnSpPr>
              <a:cxnSpLocks/>
              <a:stCxn id="6" idx="5"/>
              <a:endCxn id="16" idx="0"/>
            </p:cNvCxnSpPr>
            <p:nvPr/>
          </p:nvCxnSpPr>
          <p:spPr>
            <a:xfrm>
              <a:off x="6623174" y="4151571"/>
              <a:ext cx="221659" cy="367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3DD125-4547-41E5-8008-FCDA31563930}"/>
                </a:ext>
              </a:extLst>
            </p:cNvPr>
            <p:cNvSpPr/>
            <p:nvPr/>
          </p:nvSpPr>
          <p:spPr>
            <a:xfrm>
              <a:off x="6324850" y="524746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EEFB7B-93AC-41B5-A5A5-587BC64B57BF}"/>
                </a:ext>
              </a:extLst>
            </p:cNvPr>
            <p:cNvSpPr/>
            <p:nvPr/>
          </p:nvSpPr>
          <p:spPr>
            <a:xfrm>
              <a:off x="7021356" y="524709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BD53F3-307F-4054-AFAB-FAF03B593394}"/>
                </a:ext>
              </a:extLst>
            </p:cNvPr>
            <p:cNvSpPr/>
            <p:nvPr/>
          </p:nvSpPr>
          <p:spPr>
            <a:xfrm>
              <a:off x="6690114" y="592777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9A6691-CC86-4F99-AA8D-0ADE98269CE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6879069" y="5579624"/>
              <a:ext cx="199339" cy="348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61B518-05F0-4877-9DEC-C28B8F873C9D}"/>
                </a:ext>
              </a:extLst>
            </p:cNvPr>
            <p:cNvSpPr/>
            <p:nvPr/>
          </p:nvSpPr>
          <p:spPr>
            <a:xfrm>
              <a:off x="7420046" y="592777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907701-396D-4A1B-881B-031E3EC82C72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7353881" y="5579624"/>
              <a:ext cx="229720" cy="348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1D3B-4DA5-49CA-A1D5-C37ABB231F94}"/>
                </a:ext>
              </a:extLst>
            </p:cNvPr>
            <p:cNvSpPr/>
            <p:nvPr/>
          </p:nvSpPr>
          <p:spPr>
            <a:xfrm>
              <a:off x="5940915" y="455026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D93B1B-44F4-4F27-AE2D-8F086A7ED16D}"/>
                </a:ext>
              </a:extLst>
            </p:cNvPr>
            <p:cNvSpPr/>
            <p:nvPr/>
          </p:nvSpPr>
          <p:spPr>
            <a:xfrm>
              <a:off x="6650044" y="4519033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BFB86C-A3F6-446D-BED7-DED875667733}"/>
                </a:ext>
              </a:extLst>
            </p:cNvPr>
            <p:cNvCxnSpPr>
              <a:cxnSpLocks/>
              <a:stCxn id="16" idx="3"/>
              <a:endCxn id="9" idx="0"/>
            </p:cNvCxnSpPr>
            <p:nvPr/>
          </p:nvCxnSpPr>
          <p:spPr>
            <a:xfrm flipH="1">
              <a:off x="6488405" y="4851558"/>
              <a:ext cx="218691" cy="395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0E4C32-FD44-470D-8FD5-245E18CED9CA}"/>
                </a:ext>
              </a:extLst>
            </p:cNvPr>
            <p:cNvCxnSpPr>
              <a:cxnSpLocks/>
              <a:stCxn id="16" idx="5"/>
              <a:endCxn id="10" idx="0"/>
            </p:cNvCxnSpPr>
            <p:nvPr/>
          </p:nvCxnSpPr>
          <p:spPr>
            <a:xfrm>
              <a:off x="6982569" y="4851558"/>
              <a:ext cx="233576" cy="395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EA8F0-BD2A-446B-B65B-280B58509560}"/>
              </a:ext>
            </a:extLst>
          </p:cNvPr>
          <p:cNvGrpSpPr/>
          <p:nvPr/>
        </p:nvGrpSpPr>
        <p:grpSpPr>
          <a:xfrm>
            <a:off x="6908139" y="836102"/>
            <a:ext cx="1622067" cy="2457063"/>
            <a:chOff x="4885762" y="1000694"/>
            <a:chExt cx="1591959" cy="24114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8B2B9B8-2B1F-4164-AD7F-7BBF71779B03}"/>
                </a:ext>
              </a:extLst>
            </p:cNvPr>
            <p:cNvSpPr/>
            <p:nvPr/>
          </p:nvSpPr>
          <p:spPr>
            <a:xfrm>
              <a:off x="5275768" y="100069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E4095-53A7-4E31-AB1C-2E16DDCC3ED5}"/>
                </a:ext>
              </a:extLst>
            </p:cNvPr>
            <p:cNvCxnSpPr>
              <a:cxnSpLocks/>
              <a:stCxn id="20" idx="3"/>
              <a:endCxn id="30" idx="0"/>
            </p:cNvCxnSpPr>
            <p:nvPr/>
          </p:nvCxnSpPr>
          <p:spPr>
            <a:xfrm flipH="1">
              <a:off x="5049317" y="1333219"/>
              <a:ext cx="283503" cy="347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BACB72-4204-478A-9B37-FBCED51271C3}"/>
                </a:ext>
              </a:extLst>
            </p:cNvPr>
            <p:cNvCxnSpPr>
              <a:cxnSpLocks/>
              <a:stCxn id="20" idx="5"/>
              <a:endCxn id="31" idx="0"/>
            </p:cNvCxnSpPr>
            <p:nvPr/>
          </p:nvCxnSpPr>
          <p:spPr>
            <a:xfrm>
              <a:off x="5608293" y="1333219"/>
              <a:ext cx="255334" cy="324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76ACD6-4636-4DD3-A744-B1C6DCCDB234}"/>
                </a:ext>
              </a:extLst>
            </p:cNvPr>
            <p:cNvCxnSpPr>
              <a:cxnSpLocks/>
              <a:stCxn id="31" idx="3"/>
              <a:endCxn id="29" idx="0"/>
            </p:cNvCxnSpPr>
            <p:nvPr/>
          </p:nvCxnSpPr>
          <p:spPr>
            <a:xfrm flipH="1">
              <a:off x="5440417" y="1990273"/>
              <a:ext cx="285473" cy="355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958837-EDEC-4D18-8925-8A68F49477E4}"/>
                </a:ext>
              </a:extLst>
            </p:cNvPr>
            <p:cNvSpPr/>
            <p:nvPr/>
          </p:nvSpPr>
          <p:spPr>
            <a:xfrm>
              <a:off x="5594938" y="308504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6C737D-F321-4D5F-B550-5C2B12C97F55}"/>
                </a:ext>
              </a:extLst>
            </p:cNvPr>
            <p:cNvCxnSpPr>
              <a:cxnSpLocks/>
              <a:stCxn id="29" idx="5"/>
              <a:endCxn id="24" idx="0"/>
            </p:cNvCxnSpPr>
            <p:nvPr/>
          </p:nvCxnSpPr>
          <p:spPr>
            <a:xfrm>
              <a:off x="5578153" y="2678560"/>
              <a:ext cx="180340" cy="406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0D886-6115-4916-AA86-91271DD565A2}"/>
                </a:ext>
              </a:extLst>
            </p:cNvPr>
            <p:cNvSpPr/>
            <p:nvPr/>
          </p:nvSpPr>
          <p:spPr>
            <a:xfrm>
              <a:off x="4927829" y="308504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362FAC-771D-4E36-963C-487D0CE411DA}"/>
                </a:ext>
              </a:extLst>
            </p:cNvPr>
            <p:cNvCxnSpPr>
              <a:cxnSpLocks/>
              <a:stCxn id="29" idx="3"/>
              <a:endCxn id="26" idx="0"/>
            </p:cNvCxnSpPr>
            <p:nvPr/>
          </p:nvCxnSpPr>
          <p:spPr>
            <a:xfrm flipH="1">
              <a:off x="5091384" y="2678560"/>
              <a:ext cx="211296" cy="406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C4383DA4-DD1C-46BF-8B8C-233C4DA2E4F1}"/>
                </a:ext>
              </a:extLst>
            </p:cNvPr>
            <p:cNvSpPr/>
            <p:nvPr/>
          </p:nvSpPr>
          <p:spPr>
            <a:xfrm rot="12616113" flipH="1">
              <a:off x="5290870" y="1730960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480ABE-924E-4137-A2DF-8328F6CAB9B4}"/>
                </a:ext>
              </a:extLst>
            </p:cNvPr>
            <p:cNvSpPr/>
            <p:nvPr/>
          </p:nvSpPr>
          <p:spPr>
            <a:xfrm>
              <a:off x="5245628" y="234603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F23340-B425-4A36-A3B5-BB19E0E97234}"/>
                </a:ext>
              </a:extLst>
            </p:cNvPr>
            <p:cNvSpPr/>
            <p:nvPr/>
          </p:nvSpPr>
          <p:spPr>
            <a:xfrm>
              <a:off x="4885762" y="168104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D5B344-EC75-4D36-ADE8-8CB4900266AA}"/>
                </a:ext>
              </a:extLst>
            </p:cNvPr>
            <p:cNvSpPr/>
            <p:nvPr/>
          </p:nvSpPr>
          <p:spPr>
            <a:xfrm>
              <a:off x="5668838" y="16577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DE988F3-39ED-4531-9135-8596028AF7F9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6001363" y="1990273"/>
              <a:ext cx="290456" cy="358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EFE753-65E9-4314-BF16-F4C5AB6B874A}"/>
                </a:ext>
              </a:extLst>
            </p:cNvPr>
            <p:cNvSpPr/>
            <p:nvPr/>
          </p:nvSpPr>
          <p:spPr>
            <a:xfrm>
              <a:off x="6128264" y="234862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9C51D175-1981-40E6-9C36-10953138A786}"/>
                </a:ext>
              </a:extLst>
            </p:cNvPr>
            <p:cNvSpPr/>
            <p:nvPr/>
          </p:nvSpPr>
          <p:spPr>
            <a:xfrm rot="19455345" flipH="1">
              <a:off x="6261219" y="1738700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urved Right 34">
              <a:extLst>
                <a:ext uri="{FF2B5EF4-FFF2-40B4-BE49-F238E27FC236}">
                  <a16:creationId xmlns:a16="http://schemas.microsoft.com/office/drawing/2014/main" id="{4BE229DF-DD8A-4911-B9F0-720E77DA0E2B}"/>
                </a:ext>
              </a:extLst>
            </p:cNvPr>
            <p:cNvSpPr/>
            <p:nvPr/>
          </p:nvSpPr>
          <p:spPr>
            <a:xfrm rot="19455345" flipH="1">
              <a:off x="6262084" y="1738701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Arrow: Down 35">
            <a:extLst>
              <a:ext uri="{FF2B5EF4-FFF2-40B4-BE49-F238E27FC236}">
                <a16:creationId xmlns:a16="http://schemas.microsoft.com/office/drawing/2014/main" id="{30A30876-86BA-499A-B9B9-9F7FAB69D3D3}"/>
              </a:ext>
            </a:extLst>
          </p:cNvPr>
          <p:cNvSpPr/>
          <p:nvPr/>
        </p:nvSpPr>
        <p:spPr>
          <a:xfrm rot="16200000">
            <a:off x="9107441" y="1534437"/>
            <a:ext cx="281734" cy="4433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8E532D-E2E1-4821-BA0F-43B108F06447}"/>
              </a:ext>
            </a:extLst>
          </p:cNvPr>
          <p:cNvSpPr txBox="1"/>
          <p:nvPr/>
        </p:nvSpPr>
        <p:spPr>
          <a:xfrm>
            <a:off x="7997771" y="3524054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3</a:t>
            </a:r>
            <a:endParaRPr lang="en-ID" sz="2400" b="1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9B303C-FC16-4627-AF92-8BE5DD693B46}"/>
              </a:ext>
            </a:extLst>
          </p:cNvPr>
          <p:cNvGrpSpPr/>
          <p:nvPr/>
        </p:nvGrpSpPr>
        <p:grpSpPr>
          <a:xfrm>
            <a:off x="9633394" y="4178867"/>
            <a:ext cx="2359228" cy="1833320"/>
            <a:chOff x="8683046" y="4347285"/>
            <a:chExt cx="2383613" cy="185226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34F061-9D0C-42DB-996E-E3FAE469DBEA}"/>
                </a:ext>
              </a:extLst>
            </p:cNvPr>
            <p:cNvSpPr/>
            <p:nvPr/>
          </p:nvSpPr>
          <p:spPr>
            <a:xfrm>
              <a:off x="9704203" y="434728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5D53668-72A6-4949-BB8F-4F9C89EDA9B3}"/>
                </a:ext>
              </a:extLst>
            </p:cNvPr>
            <p:cNvCxnSpPr>
              <a:cxnSpLocks/>
              <a:stCxn id="72" idx="3"/>
              <a:endCxn id="75" idx="0"/>
            </p:cNvCxnSpPr>
            <p:nvPr/>
          </p:nvCxnSpPr>
          <p:spPr>
            <a:xfrm flipH="1">
              <a:off x="9204945" y="4679810"/>
              <a:ext cx="556310" cy="473112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E43E0DA-AB70-4072-B039-BF9DB2C3D25B}"/>
                </a:ext>
              </a:extLst>
            </p:cNvPr>
            <p:cNvCxnSpPr>
              <a:cxnSpLocks/>
              <a:stCxn id="72" idx="5"/>
              <a:endCxn id="80" idx="0"/>
            </p:cNvCxnSpPr>
            <p:nvPr/>
          </p:nvCxnSpPr>
          <p:spPr>
            <a:xfrm>
              <a:off x="10036728" y="4679810"/>
              <a:ext cx="515363" cy="48905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04A28BE-51AD-4CB8-9058-9906D3A253AB}"/>
                </a:ext>
              </a:extLst>
            </p:cNvPr>
            <p:cNvSpPr/>
            <p:nvPr/>
          </p:nvSpPr>
          <p:spPr>
            <a:xfrm>
              <a:off x="9010156" y="515292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320296-78B3-45B9-A14C-FDFB019359AE}"/>
                </a:ext>
              </a:extLst>
            </p:cNvPr>
            <p:cNvSpPr/>
            <p:nvPr/>
          </p:nvSpPr>
          <p:spPr>
            <a:xfrm>
              <a:off x="9388255" y="587244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305C21-12A9-4571-872D-037E8B854D3C}"/>
                </a:ext>
              </a:extLst>
            </p:cNvPr>
            <p:cNvCxnSpPr>
              <a:cxnSpLocks/>
              <a:stCxn id="75" idx="5"/>
              <a:endCxn id="76" idx="0"/>
            </p:cNvCxnSpPr>
            <p:nvPr/>
          </p:nvCxnSpPr>
          <p:spPr>
            <a:xfrm>
              <a:off x="9342681" y="5485447"/>
              <a:ext cx="209129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7FEDDE-790F-4CD4-BC58-DAE4F15CA800}"/>
                </a:ext>
              </a:extLst>
            </p:cNvPr>
            <p:cNvSpPr/>
            <p:nvPr/>
          </p:nvSpPr>
          <p:spPr>
            <a:xfrm>
              <a:off x="8683046" y="587244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E63FC8A-D519-49CA-A118-14D1CE567FBF}"/>
                </a:ext>
              </a:extLst>
            </p:cNvPr>
            <p:cNvCxnSpPr>
              <a:cxnSpLocks/>
              <a:stCxn id="75" idx="3"/>
              <a:endCxn id="78" idx="0"/>
            </p:cNvCxnSpPr>
            <p:nvPr/>
          </p:nvCxnSpPr>
          <p:spPr>
            <a:xfrm flipH="1">
              <a:off x="8846601" y="5485447"/>
              <a:ext cx="220607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B0AE98-74F3-433B-A7F9-1801745A9DA4}"/>
                </a:ext>
              </a:extLst>
            </p:cNvPr>
            <p:cNvSpPr/>
            <p:nvPr/>
          </p:nvSpPr>
          <p:spPr>
            <a:xfrm>
              <a:off x="10357302" y="516886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97E623-8C30-4531-A015-85C087551255}"/>
                </a:ext>
              </a:extLst>
            </p:cNvPr>
            <p:cNvSpPr/>
            <p:nvPr/>
          </p:nvSpPr>
          <p:spPr>
            <a:xfrm>
              <a:off x="10739549" y="587244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1873444-D168-43C7-8DAB-584B05EDC3F1}"/>
                </a:ext>
              </a:extLst>
            </p:cNvPr>
            <p:cNvSpPr/>
            <p:nvPr/>
          </p:nvSpPr>
          <p:spPr>
            <a:xfrm>
              <a:off x="10024815" y="587244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ADB9CAB-7D1C-4046-A027-E2C5C3A51934}"/>
                </a:ext>
              </a:extLst>
            </p:cNvPr>
            <p:cNvCxnSpPr>
              <a:cxnSpLocks/>
              <a:stCxn id="80" idx="3"/>
              <a:endCxn id="82" idx="0"/>
            </p:cNvCxnSpPr>
            <p:nvPr/>
          </p:nvCxnSpPr>
          <p:spPr>
            <a:xfrm flipH="1">
              <a:off x="10188370" y="5501394"/>
              <a:ext cx="225984" cy="371050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FFFDD4-2B3B-463F-BE8E-8B415F2D518C}"/>
                </a:ext>
              </a:extLst>
            </p:cNvPr>
            <p:cNvCxnSpPr>
              <a:cxnSpLocks/>
              <a:stCxn id="80" idx="5"/>
              <a:endCxn id="81" idx="0"/>
            </p:cNvCxnSpPr>
            <p:nvPr/>
          </p:nvCxnSpPr>
          <p:spPr>
            <a:xfrm>
              <a:off x="10689827" y="5501394"/>
              <a:ext cx="213277" cy="371050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5275514-A95E-4B44-A668-E14C96EAB686}"/>
              </a:ext>
            </a:extLst>
          </p:cNvPr>
          <p:cNvSpPr/>
          <p:nvPr/>
        </p:nvSpPr>
        <p:spPr>
          <a:xfrm rot="16200000">
            <a:off x="8864242" y="4873103"/>
            <a:ext cx="323764" cy="50949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B6A8752-2785-48F4-9065-5C100D5597C5}"/>
              </a:ext>
            </a:extLst>
          </p:cNvPr>
          <p:cNvGrpSpPr/>
          <p:nvPr/>
        </p:nvGrpSpPr>
        <p:grpSpPr>
          <a:xfrm>
            <a:off x="6716109" y="3896567"/>
            <a:ext cx="1857145" cy="2351833"/>
            <a:chOff x="8945929" y="997294"/>
            <a:chExt cx="1876340" cy="2376141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A6261B-61AF-4F90-9653-C76CA046E020}"/>
                </a:ext>
              </a:extLst>
            </p:cNvPr>
            <p:cNvSpPr/>
            <p:nvPr/>
          </p:nvSpPr>
          <p:spPr>
            <a:xfrm>
              <a:off x="9359723" y="99729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3F200A2-00E8-410A-9AED-4D0E60DC6985}"/>
                </a:ext>
              </a:extLst>
            </p:cNvPr>
            <p:cNvSpPr/>
            <p:nvPr/>
          </p:nvSpPr>
          <p:spPr>
            <a:xfrm>
              <a:off x="9724780" y="16577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C36826C-832A-4522-974A-0937D5C5EEC2}"/>
                </a:ext>
              </a:extLst>
            </p:cNvPr>
            <p:cNvSpPr/>
            <p:nvPr/>
          </p:nvSpPr>
          <p:spPr>
            <a:xfrm>
              <a:off x="10095984" y="231820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683E6A8-12E5-4B20-BE61-EA06ABE94D42}"/>
                </a:ext>
              </a:extLst>
            </p:cNvPr>
            <p:cNvCxnSpPr>
              <a:cxnSpLocks/>
              <a:stCxn id="88" idx="5"/>
              <a:endCxn id="89" idx="0"/>
            </p:cNvCxnSpPr>
            <p:nvPr/>
          </p:nvCxnSpPr>
          <p:spPr>
            <a:xfrm>
              <a:off x="10057305" y="1990273"/>
              <a:ext cx="233468" cy="32792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47065C-8430-4CCB-8F87-21FD84807930}"/>
                </a:ext>
              </a:extLst>
            </p:cNvPr>
            <p:cNvSpPr/>
            <p:nvPr/>
          </p:nvSpPr>
          <p:spPr>
            <a:xfrm>
              <a:off x="9364017" y="232503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4C9C20B-49FF-4262-8932-2FE39631A453}"/>
                </a:ext>
              </a:extLst>
            </p:cNvPr>
            <p:cNvCxnSpPr>
              <a:cxnSpLocks/>
              <a:stCxn id="88" idx="3"/>
              <a:endCxn id="91" idx="0"/>
            </p:cNvCxnSpPr>
            <p:nvPr/>
          </p:nvCxnSpPr>
          <p:spPr>
            <a:xfrm flipH="1">
              <a:off x="9527572" y="1990273"/>
              <a:ext cx="254260" cy="334761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C5BC59-62BB-4437-B51A-14FF11A401FF}"/>
                </a:ext>
              </a:extLst>
            </p:cNvPr>
            <p:cNvSpPr/>
            <p:nvPr/>
          </p:nvSpPr>
          <p:spPr>
            <a:xfrm>
              <a:off x="10495159" y="303772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ACF20DA-D19B-46D0-9FD5-1BEEE4B57A92}"/>
                </a:ext>
              </a:extLst>
            </p:cNvPr>
            <p:cNvCxnSpPr>
              <a:cxnSpLocks/>
              <a:stCxn id="89" idx="5"/>
              <a:endCxn id="93" idx="0"/>
            </p:cNvCxnSpPr>
            <p:nvPr/>
          </p:nvCxnSpPr>
          <p:spPr>
            <a:xfrm>
              <a:off x="10428509" y="2650727"/>
              <a:ext cx="230205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8F7D20C-3C4F-4A68-B71A-B76A87583DDF}"/>
                </a:ext>
              </a:extLst>
            </p:cNvPr>
            <p:cNvSpPr/>
            <p:nvPr/>
          </p:nvSpPr>
          <p:spPr>
            <a:xfrm>
              <a:off x="9774884" y="304632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DB6BB85-5E97-466E-8B4F-7CE81F6F6C08}"/>
                </a:ext>
              </a:extLst>
            </p:cNvPr>
            <p:cNvCxnSpPr>
              <a:cxnSpLocks/>
              <a:stCxn id="89" idx="3"/>
              <a:endCxn id="95" idx="0"/>
            </p:cNvCxnSpPr>
            <p:nvPr/>
          </p:nvCxnSpPr>
          <p:spPr>
            <a:xfrm flipH="1">
              <a:off x="9938439" y="2650727"/>
              <a:ext cx="214597" cy="395598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6F0A6CB-3B13-481B-A047-F4F1BB277FF4}"/>
                </a:ext>
              </a:extLst>
            </p:cNvPr>
            <p:cNvCxnSpPr>
              <a:cxnSpLocks/>
              <a:stCxn id="87" idx="5"/>
              <a:endCxn id="88" idx="0"/>
            </p:cNvCxnSpPr>
            <p:nvPr/>
          </p:nvCxnSpPr>
          <p:spPr>
            <a:xfrm>
              <a:off x="9692248" y="1329819"/>
              <a:ext cx="227321" cy="32792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E9FFEF-023E-490E-B004-DB0DD7C5A786}"/>
                </a:ext>
              </a:extLst>
            </p:cNvPr>
            <p:cNvSpPr/>
            <p:nvPr/>
          </p:nvSpPr>
          <p:spPr>
            <a:xfrm>
              <a:off x="8997886" y="166102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DEC3DB0-2392-4135-9ED3-F374C729E6AC}"/>
                </a:ext>
              </a:extLst>
            </p:cNvPr>
            <p:cNvCxnSpPr>
              <a:cxnSpLocks/>
              <a:stCxn id="87" idx="3"/>
              <a:endCxn id="98" idx="0"/>
            </p:cNvCxnSpPr>
            <p:nvPr/>
          </p:nvCxnSpPr>
          <p:spPr>
            <a:xfrm flipH="1">
              <a:off x="9161441" y="1329819"/>
              <a:ext cx="255334" cy="33120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00" name="Arrow: Curved Right 99">
              <a:extLst>
                <a:ext uri="{FF2B5EF4-FFF2-40B4-BE49-F238E27FC236}">
                  <a16:creationId xmlns:a16="http://schemas.microsoft.com/office/drawing/2014/main" id="{05D65B16-CE01-408E-A1F0-BB5CD1A05C77}"/>
                </a:ext>
              </a:extLst>
            </p:cNvPr>
            <p:cNvSpPr/>
            <p:nvPr/>
          </p:nvSpPr>
          <p:spPr>
            <a:xfrm rot="19867161" flipH="1" flipV="1">
              <a:off x="9909145" y="1061541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01" name="Arrow: Curved Right 100">
              <a:extLst>
                <a:ext uri="{FF2B5EF4-FFF2-40B4-BE49-F238E27FC236}">
                  <a16:creationId xmlns:a16="http://schemas.microsoft.com/office/drawing/2014/main" id="{8EB1D4BF-1B20-4278-85AC-90A88015AEDC}"/>
                </a:ext>
              </a:extLst>
            </p:cNvPr>
            <p:cNvSpPr/>
            <p:nvPr/>
          </p:nvSpPr>
          <p:spPr>
            <a:xfrm rot="19867161" flipH="1" flipV="1">
              <a:off x="10260682" y="1717399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02" name="Arrow: Curved Right 101">
              <a:extLst>
                <a:ext uri="{FF2B5EF4-FFF2-40B4-BE49-F238E27FC236}">
                  <a16:creationId xmlns:a16="http://schemas.microsoft.com/office/drawing/2014/main" id="{D248F655-C959-4CDB-9352-CD2B0D0171B4}"/>
                </a:ext>
              </a:extLst>
            </p:cNvPr>
            <p:cNvSpPr/>
            <p:nvPr/>
          </p:nvSpPr>
          <p:spPr>
            <a:xfrm rot="12589323" flipH="1" flipV="1">
              <a:off x="8945929" y="105483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 animBg="1"/>
      <p:bldP spid="70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A900E-B5FF-42E8-841D-F0DF1E7AC7E2}"/>
              </a:ext>
            </a:extLst>
          </p:cNvPr>
          <p:cNvSpPr txBox="1"/>
          <p:nvPr/>
        </p:nvSpPr>
        <p:spPr>
          <a:xfrm>
            <a:off x="347730" y="29621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Function </a:t>
            </a: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</a:rPr>
              <a:t>Inorder</a:t>
            </a:r>
            <a:endParaRPr lang="en-ID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FF837-B2D4-4D32-A3AE-604519DCD032}"/>
              </a:ext>
            </a:extLst>
          </p:cNvPr>
          <p:cNvSpPr txBox="1"/>
          <p:nvPr/>
        </p:nvSpPr>
        <p:spPr>
          <a:xfrm>
            <a:off x="559169" y="4264005"/>
            <a:ext cx="35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9A44FB-59A5-4A7A-B43B-DE02C455657A}"/>
              </a:ext>
            </a:extLst>
          </p:cNvPr>
          <p:cNvGrpSpPr/>
          <p:nvPr/>
        </p:nvGrpSpPr>
        <p:grpSpPr>
          <a:xfrm>
            <a:off x="352388" y="4789061"/>
            <a:ext cx="3842001" cy="434531"/>
            <a:chOff x="191789" y="1912052"/>
            <a:chExt cx="4227345" cy="4781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AA37-8878-445B-ACBC-ECD2D27880D7}"/>
                </a:ext>
              </a:extLst>
            </p:cNvPr>
            <p:cNvSpPr/>
            <p:nvPr/>
          </p:nvSpPr>
          <p:spPr>
            <a:xfrm>
              <a:off x="191789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4D15B5-9C45-48CF-A990-23C8AA82DFBD}"/>
                </a:ext>
              </a:extLst>
            </p:cNvPr>
            <p:cNvSpPr/>
            <p:nvPr/>
          </p:nvSpPr>
          <p:spPr>
            <a:xfrm>
              <a:off x="791300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FB7866-3ADB-4EF4-AA18-528028FB37B3}"/>
                </a:ext>
              </a:extLst>
            </p:cNvPr>
            <p:cNvSpPr/>
            <p:nvPr/>
          </p:nvSpPr>
          <p:spPr>
            <a:xfrm>
              <a:off x="1401068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ADBB36-701A-4CEF-A434-FF4C7287C2C6}"/>
                </a:ext>
              </a:extLst>
            </p:cNvPr>
            <p:cNvSpPr/>
            <p:nvPr/>
          </p:nvSpPr>
          <p:spPr>
            <a:xfrm>
              <a:off x="1401067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2329C5-F60E-43F8-9EFC-E0E1B3014B60}"/>
                </a:ext>
              </a:extLst>
            </p:cNvPr>
            <p:cNvSpPr/>
            <p:nvPr/>
          </p:nvSpPr>
          <p:spPr>
            <a:xfrm>
              <a:off x="2000578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D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95C210-6DFF-47AB-B39A-7DEF670FA03D}"/>
                </a:ext>
              </a:extLst>
            </p:cNvPr>
            <p:cNvSpPr/>
            <p:nvPr/>
          </p:nvSpPr>
          <p:spPr>
            <a:xfrm>
              <a:off x="2600089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FD3969-2A0A-461B-9083-8AB85D2F1CF9}"/>
                </a:ext>
              </a:extLst>
            </p:cNvPr>
            <p:cNvSpPr/>
            <p:nvPr/>
          </p:nvSpPr>
          <p:spPr>
            <a:xfrm>
              <a:off x="3199600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9089FC-6BC6-4773-8598-38AC0D622719}"/>
                </a:ext>
              </a:extLst>
            </p:cNvPr>
            <p:cNvSpPr/>
            <p:nvPr/>
          </p:nvSpPr>
          <p:spPr>
            <a:xfrm>
              <a:off x="3809367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D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EEA36-A6D0-4273-AEAB-EE9348371F11}"/>
              </a:ext>
            </a:extLst>
          </p:cNvPr>
          <p:cNvGrpSpPr/>
          <p:nvPr/>
        </p:nvGrpSpPr>
        <p:grpSpPr>
          <a:xfrm>
            <a:off x="352388" y="6250607"/>
            <a:ext cx="3842001" cy="434531"/>
            <a:chOff x="191789" y="1912052"/>
            <a:chExt cx="4227345" cy="4781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FFA47C-FAA1-470B-916F-8743EFBC85FD}"/>
                </a:ext>
              </a:extLst>
            </p:cNvPr>
            <p:cNvSpPr/>
            <p:nvPr/>
          </p:nvSpPr>
          <p:spPr>
            <a:xfrm>
              <a:off x="191789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773E2C-63BE-4415-8A69-226E23CB0AB1}"/>
                </a:ext>
              </a:extLst>
            </p:cNvPr>
            <p:cNvSpPr/>
            <p:nvPr/>
          </p:nvSpPr>
          <p:spPr>
            <a:xfrm>
              <a:off x="791300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36FD82-9A2A-4290-84EC-99ADE47B934C}"/>
                </a:ext>
              </a:extLst>
            </p:cNvPr>
            <p:cNvSpPr/>
            <p:nvPr/>
          </p:nvSpPr>
          <p:spPr>
            <a:xfrm>
              <a:off x="1401068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35F635-A702-458E-806A-ECF4B40F89E9}"/>
                </a:ext>
              </a:extLst>
            </p:cNvPr>
            <p:cNvSpPr/>
            <p:nvPr/>
          </p:nvSpPr>
          <p:spPr>
            <a:xfrm>
              <a:off x="1401067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AA8094-3743-40D4-A187-A15B049EE9B3}"/>
                </a:ext>
              </a:extLst>
            </p:cNvPr>
            <p:cNvSpPr/>
            <p:nvPr/>
          </p:nvSpPr>
          <p:spPr>
            <a:xfrm>
              <a:off x="2000578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D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A052E5-27A0-482C-8A4D-9474BD91386A}"/>
                </a:ext>
              </a:extLst>
            </p:cNvPr>
            <p:cNvSpPr/>
            <p:nvPr/>
          </p:nvSpPr>
          <p:spPr>
            <a:xfrm>
              <a:off x="2600089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BD122-CCC4-4FDC-B6BE-7FE97080112E}"/>
                </a:ext>
              </a:extLst>
            </p:cNvPr>
            <p:cNvSpPr/>
            <p:nvPr/>
          </p:nvSpPr>
          <p:spPr>
            <a:xfrm>
              <a:off x="3199600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D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FB8F4-806A-4A5E-A2C0-E0AF74F38600}"/>
                </a:ext>
              </a:extLst>
            </p:cNvPr>
            <p:cNvSpPr/>
            <p:nvPr/>
          </p:nvSpPr>
          <p:spPr>
            <a:xfrm>
              <a:off x="3809367" y="1912052"/>
              <a:ext cx="609767" cy="4781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D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BD5157-D029-47B0-9EFB-12786DAD8633}"/>
              </a:ext>
            </a:extLst>
          </p:cNvPr>
          <p:cNvSpPr txBox="1"/>
          <p:nvPr/>
        </p:nvSpPr>
        <p:spPr>
          <a:xfrm>
            <a:off x="494243" y="5529465"/>
            <a:ext cx="355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inorder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traversal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39339B-E7DF-44D6-9908-77477C9FDA83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2273388" y="5223592"/>
            <a:ext cx="1" cy="3058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DBA36-87CD-417B-BB0A-563D19699082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>
            <a:off x="2273388" y="5991130"/>
            <a:ext cx="1" cy="2594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C727E9-F0B2-4C24-B890-DD29648C0B8A}"/>
              </a:ext>
            </a:extLst>
          </p:cNvPr>
          <p:cNvGrpSpPr/>
          <p:nvPr/>
        </p:nvGrpSpPr>
        <p:grpSpPr>
          <a:xfrm>
            <a:off x="733902" y="1152382"/>
            <a:ext cx="2978878" cy="2668131"/>
            <a:chOff x="8626722" y="692390"/>
            <a:chExt cx="3509626" cy="314351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CBCD10-A8CB-4DA9-BE1D-2F7716281A57}"/>
                </a:ext>
              </a:extLst>
            </p:cNvPr>
            <p:cNvCxnSpPr>
              <a:cxnSpLocks/>
              <a:stCxn id="31" idx="3"/>
              <a:endCxn id="36" idx="0"/>
            </p:cNvCxnSpPr>
            <p:nvPr/>
          </p:nvCxnSpPr>
          <p:spPr>
            <a:xfrm flipH="1">
              <a:off x="9611459" y="1024915"/>
              <a:ext cx="886718" cy="44107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2E92A6-1478-4E1E-A528-676D3D1417E9}"/>
                </a:ext>
              </a:extLst>
            </p:cNvPr>
            <p:cNvCxnSpPr>
              <a:cxnSpLocks/>
              <a:stCxn id="31" idx="5"/>
              <a:endCxn id="30" idx="0"/>
            </p:cNvCxnSpPr>
            <p:nvPr/>
          </p:nvCxnSpPr>
          <p:spPr>
            <a:xfrm>
              <a:off x="10773650" y="1024915"/>
              <a:ext cx="891344" cy="4512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414580-2EF0-4D90-BF55-D3CCA9773397}"/>
                </a:ext>
              </a:extLst>
            </p:cNvPr>
            <p:cNvSpPr/>
            <p:nvPr/>
          </p:nvSpPr>
          <p:spPr>
            <a:xfrm>
              <a:off x="11470205" y="147617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5D3544-8E5B-45BE-88CB-28BF2BE0F464}"/>
                </a:ext>
              </a:extLst>
            </p:cNvPr>
            <p:cNvSpPr/>
            <p:nvPr/>
          </p:nvSpPr>
          <p:spPr>
            <a:xfrm>
              <a:off x="10441125" y="69239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0914E16-74B1-46E5-AA5D-00358474AE05}"/>
                </a:ext>
              </a:extLst>
            </p:cNvPr>
            <p:cNvCxnSpPr>
              <a:cxnSpLocks/>
              <a:stCxn id="30" idx="3"/>
              <a:endCxn id="53" idx="0"/>
            </p:cNvCxnSpPr>
            <p:nvPr/>
          </p:nvCxnSpPr>
          <p:spPr>
            <a:xfrm flipH="1">
              <a:off x="11352539" y="1808695"/>
              <a:ext cx="174718" cy="29486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391236C-6E4E-4654-924E-1B603083D69F}"/>
                </a:ext>
              </a:extLst>
            </p:cNvPr>
            <p:cNvCxnSpPr>
              <a:cxnSpLocks/>
              <a:stCxn id="30" idx="5"/>
              <a:endCxn id="35" idx="0"/>
            </p:cNvCxnSpPr>
            <p:nvPr/>
          </p:nvCxnSpPr>
          <p:spPr>
            <a:xfrm>
              <a:off x="11802730" y="1808695"/>
              <a:ext cx="170063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4F3C67-E01B-467A-8571-69C7C68C2B56}"/>
                </a:ext>
              </a:extLst>
            </p:cNvPr>
            <p:cNvSpPr/>
            <p:nvPr/>
          </p:nvSpPr>
          <p:spPr>
            <a:xfrm>
              <a:off x="11809238" y="21377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DA1708-C079-4EF4-A688-6B3A022857C5}"/>
                </a:ext>
              </a:extLst>
            </p:cNvPr>
            <p:cNvSpPr/>
            <p:nvPr/>
          </p:nvSpPr>
          <p:spPr>
            <a:xfrm>
              <a:off x="9416670" y="146599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E9585A-C031-4B31-AAB6-3B522581C457}"/>
                </a:ext>
              </a:extLst>
            </p:cNvPr>
            <p:cNvCxnSpPr>
              <a:cxnSpLocks/>
              <a:stCxn id="36" idx="3"/>
              <a:endCxn id="39" idx="0"/>
            </p:cNvCxnSpPr>
            <p:nvPr/>
          </p:nvCxnSpPr>
          <p:spPr>
            <a:xfrm flipH="1">
              <a:off x="9105641" y="1798515"/>
              <a:ext cx="368081" cy="41886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E1F6715-4310-487C-99C1-C5BEB8F174E1}"/>
                </a:ext>
              </a:extLst>
            </p:cNvPr>
            <p:cNvCxnSpPr>
              <a:cxnSpLocks/>
              <a:stCxn id="36" idx="5"/>
              <a:endCxn id="44" idx="0"/>
            </p:cNvCxnSpPr>
            <p:nvPr/>
          </p:nvCxnSpPr>
          <p:spPr>
            <a:xfrm>
              <a:off x="9749195" y="1798515"/>
              <a:ext cx="411882" cy="41886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E6984F4-F07D-44C4-A6DC-ECCEAD4CC959}"/>
                </a:ext>
              </a:extLst>
            </p:cNvPr>
            <p:cNvSpPr/>
            <p:nvPr/>
          </p:nvSpPr>
          <p:spPr>
            <a:xfrm>
              <a:off x="8910852" y="221737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F85583C-4D91-4E98-A8C6-26622726E541}"/>
                </a:ext>
              </a:extLst>
            </p:cNvPr>
            <p:cNvSpPr/>
            <p:nvPr/>
          </p:nvSpPr>
          <p:spPr>
            <a:xfrm>
              <a:off x="8626722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526C3D-138B-41E2-9C55-76F1F07B7743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 flipH="1">
              <a:off x="8790277" y="2549902"/>
              <a:ext cx="177627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6C86DF4-C17A-4C80-884D-E00D19528F1C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9243377" y="2549902"/>
              <a:ext cx="167154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37369-3F0B-4B02-9634-41786168CBD7}"/>
                </a:ext>
              </a:extLst>
            </p:cNvPr>
            <p:cNvSpPr/>
            <p:nvPr/>
          </p:nvSpPr>
          <p:spPr>
            <a:xfrm>
              <a:off x="9246976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902C66-0077-4810-A58B-0679439C7BA4}"/>
                </a:ext>
              </a:extLst>
            </p:cNvPr>
            <p:cNvSpPr/>
            <p:nvPr/>
          </p:nvSpPr>
          <p:spPr>
            <a:xfrm>
              <a:off x="9966288" y="221737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791554-6E45-43F7-9067-89B8F04D21A9}"/>
                </a:ext>
              </a:extLst>
            </p:cNvPr>
            <p:cNvSpPr/>
            <p:nvPr/>
          </p:nvSpPr>
          <p:spPr>
            <a:xfrm>
              <a:off x="9682158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610EC2A-431A-4DA8-ADCC-B1641AD38CCA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9845713" y="2549902"/>
              <a:ext cx="177627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610482-37AB-4150-AB69-991A4EEE3FE1}"/>
                </a:ext>
              </a:extLst>
            </p:cNvPr>
            <p:cNvCxnSpPr>
              <a:cxnSpLocks/>
              <a:stCxn id="44" idx="5"/>
              <a:endCxn id="48" idx="0"/>
            </p:cNvCxnSpPr>
            <p:nvPr/>
          </p:nvCxnSpPr>
          <p:spPr>
            <a:xfrm>
              <a:off x="10298813" y="2549902"/>
              <a:ext cx="187758" cy="29731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D543FF-85A0-4DEF-9B0C-2342B52D7737}"/>
                </a:ext>
              </a:extLst>
            </p:cNvPr>
            <p:cNvSpPr/>
            <p:nvPr/>
          </p:nvSpPr>
          <p:spPr>
            <a:xfrm>
              <a:off x="10291782" y="2847213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F08ED12-7559-46F6-A828-06899D0A658B}"/>
                </a:ext>
              </a:extLst>
            </p:cNvPr>
            <p:cNvSpPr/>
            <p:nvPr/>
          </p:nvSpPr>
          <p:spPr>
            <a:xfrm>
              <a:off x="10007652" y="350879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C81057-B9F9-4FD6-B537-43430C865947}"/>
                </a:ext>
              </a:extLst>
            </p:cNvPr>
            <p:cNvCxnSpPr>
              <a:cxnSpLocks/>
              <a:stCxn id="48" idx="3"/>
              <a:endCxn id="49" idx="0"/>
            </p:cNvCxnSpPr>
            <p:nvPr/>
          </p:nvCxnSpPr>
          <p:spPr>
            <a:xfrm flipH="1">
              <a:off x="10171207" y="3179738"/>
              <a:ext cx="177627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ABDB78-F0CB-4ADB-8C09-B2567C54E7C2}"/>
                </a:ext>
              </a:extLst>
            </p:cNvPr>
            <p:cNvCxnSpPr>
              <a:cxnSpLocks/>
              <a:stCxn id="48" idx="5"/>
              <a:endCxn id="52" idx="0"/>
            </p:cNvCxnSpPr>
            <p:nvPr/>
          </p:nvCxnSpPr>
          <p:spPr>
            <a:xfrm>
              <a:off x="10624307" y="3179738"/>
              <a:ext cx="167154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F53985-D94A-4D6D-9DC0-22F9A8CB380A}"/>
                </a:ext>
              </a:extLst>
            </p:cNvPr>
            <p:cNvSpPr/>
            <p:nvPr/>
          </p:nvSpPr>
          <p:spPr>
            <a:xfrm>
              <a:off x="10627906" y="350879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3C2CFD-FEA7-472B-A2C9-A048B4E8F548}"/>
                </a:ext>
              </a:extLst>
            </p:cNvPr>
            <p:cNvSpPr/>
            <p:nvPr/>
          </p:nvSpPr>
          <p:spPr>
            <a:xfrm>
              <a:off x="11157750" y="210355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1A7DEF-D4E7-4C34-B286-75F1B570D512}"/>
                </a:ext>
              </a:extLst>
            </p:cNvPr>
            <p:cNvSpPr/>
            <p:nvPr/>
          </p:nvSpPr>
          <p:spPr>
            <a:xfrm>
              <a:off x="10873620" y="276513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9219A4F-416F-4775-A80F-C582A8F140AB}"/>
                </a:ext>
              </a:extLst>
            </p:cNvPr>
            <p:cNvCxnSpPr>
              <a:cxnSpLocks/>
              <a:stCxn id="53" idx="3"/>
              <a:endCxn id="54" idx="0"/>
            </p:cNvCxnSpPr>
            <p:nvPr/>
          </p:nvCxnSpPr>
          <p:spPr>
            <a:xfrm flipH="1">
              <a:off x="11037175" y="2436081"/>
              <a:ext cx="177627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80A190-6B78-4E55-BDE0-F66480EA5164}"/>
                </a:ext>
              </a:extLst>
            </p:cNvPr>
            <p:cNvCxnSpPr>
              <a:cxnSpLocks/>
              <a:stCxn id="53" idx="5"/>
              <a:endCxn id="57" idx="0"/>
            </p:cNvCxnSpPr>
            <p:nvPr/>
          </p:nvCxnSpPr>
          <p:spPr>
            <a:xfrm>
              <a:off x="11490275" y="2436081"/>
              <a:ext cx="167154" cy="3290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9F9F8E7-73EA-4691-959B-359AB4EADDD7}"/>
                </a:ext>
              </a:extLst>
            </p:cNvPr>
            <p:cNvSpPr/>
            <p:nvPr/>
          </p:nvSpPr>
          <p:spPr>
            <a:xfrm>
              <a:off x="11493874" y="276513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AD0EE1B4-8449-4DD4-A5CF-E3ECA961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50" y="1985667"/>
            <a:ext cx="6530081" cy="33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4A0469-8456-44D8-A00B-1BB6F77C8634}"/>
              </a:ext>
            </a:extLst>
          </p:cNvPr>
          <p:cNvSpPr txBox="1"/>
          <p:nvPr/>
        </p:nvSpPr>
        <p:spPr>
          <a:xfrm>
            <a:off x="4138411" y="48176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Testing Program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74EEC2-1E27-4AB0-B1A6-F1D969C2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34" y="1472470"/>
            <a:ext cx="5623863" cy="4250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FF04A-56C0-4D14-B8DC-04C71A75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2470"/>
            <a:ext cx="5837666" cy="33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35BB3D-626D-4CF8-9D77-626C150573D3}"/>
              </a:ext>
            </a:extLst>
          </p:cNvPr>
          <p:cNvSpPr txBox="1"/>
          <p:nvPr/>
        </p:nvSpPr>
        <p:spPr>
          <a:xfrm>
            <a:off x="382562" y="262820"/>
            <a:ext cx="132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List 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35D4B-1982-42F6-8368-003D6C1CF652}"/>
              </a:ext>
            </a:extLst>
          </p:cNvPr>
          <p:cNvGrpSpPr/>
          <p:nvPr/>
        </p:nvGrpSpPr>
        <p:grpSpPr>
          <a:xfrm>
            <a:off x="494117" y="785687"/>
            <a:ext cx="3214996" cy="360123"/>
            <a:chOff x="725939" y="1172055"/>
            <a:chExt cx="3559507" cy="3987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C983CE-4507-441D-8D0B-86982256CCCF}"/>
                </a:ext>
              </a:extLst>
            </p:cNvPr>
            <p:cNvSpPr/>
            <p:nvPr/>
          </p:nvSpPr>
          <p:spPr>
            <a:xfrm>
              <a:off x="725939" y="1172057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D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12CD4A-D7E7-47C3-83B5-7B9CF481B0B4}"/>
                </a:ext>
              </a:extLst>
            </p:cNvPr>
            <p:cNvSpPr/>
            <p:nvPr/>
          </p:nvSpPr>
          <p:spPr>
            <a:xfrm>
              <a:off x="1234440" y="1172057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AC3777-30F3-4C44-B20F-36F4DC8246F0}"/>
                </a:ext>
              </a:extLst>
            </p:cNvPr>
            <p:cNvSpPr/>
            <p:nvPr/>
          </p:nvSpPr>
          <p:spPr>
            <a:xfrm>
              <a:off x="1742941" y="1172057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C3DFB4-9EE4-43E5-A766-DF1A630BB4E8}"/>
                </a:ext>
              </a:extLst>
            </p:cNvPr>
            <p:cNvSpPr/>
            <p:nvPr/>
          </p:nvSpPr>
          <p:spPr>
            <a:xfrm>
              <a:off x="2251442" y="1172057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D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412D17-0193-477E-B542-BFA8DDCD227E}"/>
                </a:ext>
              </a:extLst>
            </p:cNvPr>
            <p:cNvSpPr/>
            <p:nvPr/>
          </p:nvSpPr>
          <p:spPr>
            <a:xfrm>
              <a:off x="2759943" y="1172057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D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6852CE-73E4-4D59-8292-B322C7A180CE}"/>
                </a:ext>
              </a:extLst>
            </p:cNvPr>
            <p:cNvSpPr/>
            <p:nvPr/>
          </p:nvSpPr>
          <p:spPr>
            <a:xfrm>
              <a:off x="3268444" y="1172056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BED79A-9AE2-4152-AD1D-005BC0034435}"/>
                </a:ext>
              </a:extLst>
            </p:cNvPr>
            <p:cNvSpPr/>
            <p:nvPr/>
          </p:nvSpPr>
          <p:spPr>
            <a:xfrm>
              <a:off x="3776945" y="1172055"/>
              <a:ext cx="508501" cy="398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D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509824-E999-4265-9673-E89F30D09DF1}"/>
              </a:ext>
            </a:extLst>
          </p:cNvPr>
          <p:cNvSpPr txBox="1"/>
          <p:nvPr/>
        </p:nvSpPr>
        <p:spPr>
          <a:xfrm>
            <a:off x="369683" y="1651593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Insert (7)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64834A-6480-4BE5-B6DD-0A57FF506752}"/>
              </a:ext>
            </a:extLst>
          </p:cNvPr>
          <p:cNvGrpSpPr/>
          <p:nvPr/>
        </p:nvGrpSpPr>
        <p:grpSpPr>
          <a:xfrm>
            <a:off x="540598" y="2223225"/>
            <a:ext cx="1130481" cy="1004779"/>
            <a:chOff x="540598" y="2223225"/>
            <a:chExt cx="1130481" cy="10047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5304B3-F01E-4496-9B21-5D24358393B2}"/>
                </a:ext>
              </a:extLst>
            </p:cNvPr>
            <p:cNvSpPr/>
            <p:nvPr/>
          </p:nvSpPr>
          <p:spPr>
            <a:xfrm>
              <a:off x="916610" y="222322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4E81758-C6F9-4184-BDF1-39AB15C92B41}"/>
                </a:ext>
              </a:extLst>
            </p:cNvPr>
            <p:cNvCxnSpPr>
              <a:cxnSpLocks/>
              <a:stCxn id="17" idx="3"/>
              <a:endCxn id="34" idx="0"/>
            </p:cNvCxnSpPr>
            <p:nvPr/>
          </p:nvCxnSpPr>
          <p:spPr>
            <a:xfrm flipH="1">
              <a:off x="704153" y="2555750"/>
              <a:ext cx="269509" cy="345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B9EE7C-8E39-48AD-94F4-09C26CE756AC}"/>
                </a:ext>
              </a:extLst>
            </p:cNvPr>
            <p:cNvCxnSpPr>
              <a:cxnSpLocks/>
              <a:stCxn id="17" idx="5"/>
              <a:endCxn id="37" idx="0"/>
            </p:cNvCxnSpPr>
            <p:nvPr/>
          </p:nvCxnSpPr>
          <p:spPr>
            <a:xfrm>
              <a:off x="1249135" y="2555750"/>
              <a:ext cx="258389" cy="345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5FE242-48B0-432A-90EB-867A22F55A78}"/>
                </a:ext>
              </a:extLst>
            </p:cNvPr>
            <p:cNvSpPr/>
            <p:nvPr/>
          </p:nvSpPr>
          <p:spPr>
            <a:xfrm>
              <a:off x="540598" y="29008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6DCB9F7-D7BD-4651-952F-3A04A3ECBBDD}"/>
                </a:ext>
              </a:extLst>
            </p:cNvPr>
            <p:cNvSpPr/>
            <p:nvPr/>
          </p:nvSpPr>
          <p:spPr>
            <a:xfrm>
              <a:off x="1343969" y="29008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753A4C4-8984-4265-B621-2B3B16A4AB0E}"/>
              </a:ext>
            </a:extLst>
          </p:cNvPr>
          <p:cNvSpPr txBox="1"/>
          <p:nvPr/>
        </p:nvSpPr>
        <p:spPr>
          <a:xfrm>
            <a:off x="369683" y="4077195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Insert (3)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7E32D5-AD08-4080-939F-E40B5BA1395D}"/>
              </a:ext>
            </a:extLst>
          </p:cNvPr>
          <p:cNvGrpSpPr/>
          <p:nvPr/>
        </p:nvGrpSpPr>
        <p:grpSpPr>
          <a:xfrm>
            <a:off x="256750" y="4638548"/>
            <a:ext cx="1444842" cy="1632584"/>
            <a:chOff x="256750" y="4638548"/>
            <a:chExt cx="1444842" cy="163258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C5778C-ADCA-4AAF-8A06-F3C55A712187}"/>
                </a:ext>
              </a:extLst>
            </p:cNvPr>
            <p:cNvSpPr/>
            <p:nvPr/>
          </p:nvSpPr>
          <p:spPr>
            <a:xfrm>
              <a:off x="947123" y="4638548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57CDAA9-E262-4874-86B8-FDC57DB37AE0}"/>
                </a:ext>
              </a:extLst>
            </p:cNvPr>
            <p:cNvCxnSpPr>
              <a:cxnSpLocks/>
              <a:stCxn id="42" idx="3"/>
              <a:endCxn id="48" idx="0"/>
            </p:cNvCxnSpPr>
            <p:nvPr/>
          </p:nvCxnSpPr>
          <p:spPr>
            <a:xfrm flipH="1">
              <a:off x="748169" y="4971073"/>
              <a:ext cx="256006" cy="313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335BC-B28D-4EEB-AA22-BCF80CFE846D}"/>
                </a:ext>
              </a:extLst>
            </p:cNvPr>
            <p:cNvCxnSpPr>
              <a:cxnSpLocks/>
              <a:stCxn id="42" idx="5"/>
              <a:endCxn id="46" idx="0"/>
            </p:cNvCxnSpPr>
            <p:nvPr/>
          </p:nvCxnSpPr>
          <p:spPr>
            <a:xfrm>
              <a:off x="1279648" y="4971073"/>
              <a:ext cx="258389" cy="345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B39BDA-6849-48AF-8837-E78EC6CD54E4}"/>
                </a:ext>
              </a:extLst>
            </p:cNvPr>
            <p:cNvSpPr/>
            <p:nvPr/>
          </p:nvSpPr>
          <p:spPr>
            <a:xfrm>
              <a:off x="1374482" y="531621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743650-1D88-4FBC-A986-43D96615F688}"/>
                </a:ext>
              </a:extLst>
            </p:cNvPr>
            <p:cNvSpPr/>
            <p:nvPr/>
          </p:nvSpPr>
          <p:spPr>
            <a:xfrm>
              <a:off x="553380" y="5284983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6A48BB-CF9E-4B20-A3F5-E8ED3DA0A129}"/>
                </a:ext>
              </a:extLst>
            </p:cNvPr>
            <p:cNvSpPr/>
            <p:nvPr/>
          </p:nvSpPr>
          <p:spPr>
            <a:xfrm>
              <a:off x="256750" y="594402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C1CA1C1-90ED-4CB7-8F31-3AB27BC56EA3}"/>
                </a:ext>
              </a:extLst>
            </p:cNvPr>
            <p:cNvCxnSpPr>
              <a:cxnSpLocks/>
              <a:stCxn id="48" idx="3"/>
              <a:endCxn id="51" idx="0"/>
            </p:cNvCxnSpPr>
            <p:nvPr/>
          </p:nvCxnSpPr>
          <p:spPr>
            <a:xfrm flipH="1">
              <a:off x="420305" y="5617508"/>
              <a:ext cx="190127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8317443-3120-42D2-A7AA-207E1D60955F}"/>
                </a:ext>
              </a:extLst>
            </p:cNvPr>
            <p:cNvCxnSpPr>
              <a:cxnSpLocks/>
              <a:stCxn id="48" idx="5"/>
              <a:endCxn id="60" idx="0"/>
            </p:cNvCxnSpPr>
            <p:nvPr/>
          </p:nvCxnSpPr>
          <p:spPr>
            <a:xfrm>
              <a:off x="885905" y="5617508"/>
              <a:ext cx="162274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F8766C0-D339-4A8B-9E64-8C916C55958E}"/>
                </a:ext>
              </a:extLst>
            </p:cNvPr>
            <p:cNvSpPr/>
            <p:nvPr/>
          </p:nvSpPr>
          <p:spPr>
            <a:xfrm>
              <a:off x="884624" y="594402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BD5800E-53F7-403D-8724-497DD1AD1D7E}"/>
              </a:ext>
            </a:extLst>
          </p:cNvPr>
          <p:cNvSpPr txBox="1"/>
          <p:nvPr/>
        </p:nvSpPr>
        <p:spPr>
          <a:xfrm>
            <a:off x="2630444" y="2732555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Insert (5)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FB3033-CC59-4EB6-A1D1-A2561E0EAEA0}"/>
              </a:ext>
            </a:extLst>
          </p:cNvPr>
          <p:cNvGrpSpPr/>
          <p:nvPr/>
        </p:nvGrpSpPr>
        <p:grpSpPr>
          <a:xfrm>
            <a:off x="2317499" y="3304825"/>
            <a:ext cx="1782843" cy="2294164"/>
            <a:chOff x="2317499" y="3304825"/>
            <a:chExt cx="1782843" cy="229416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29A7E9C-FEAF-476A-BF17-11DF4A51D666}"/>
                </a:ext>
              </a:extLst>
            </p:cNvPr>
            <p:cNvSpPr/>
            <p:nvPr/>
          </p:nvSpPr>
          <p:spPr>
            <a:xfrm>
              <a:off x="3212457" y="330482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E10F658-1661-4EC4-AC96-46F6E81878EA}"/>
                </a:ext>
              </a:extLst>
            </p:cNvPr>
            <p:cNvCxnSpPr>
              <a:cxnSpLocks/>
              <a:stCxn id="81" idx="3"/>
              <a:endCxn id="85" idx="0"/>
            </p:cNvCxnSpPr>
            <p:nvPr/>
          </p:nvCxnSpPr>
          <p:spPr>
            <a:xfrm flipH="1">
              <a:off x="2808918" y="3637350"/>
              <a:ext cx="460591" cy="313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BD16704-EE69-41F3-9274-06386206ECF5}"/>
                </a:ext>
              </a:extLst>
            </p:cNvPr>
            <p:cNvCxnSpPr>
              <a:cxnSpLocks/>
              <a:stCxn id="81" idx="5"/>
              <a:endCxn id="176" idx="0"/>
            </p:cNvCxnSpPr>
            <p:nvPr/>
          </p:nvCxnSpPr>
          <p:spPr>
            <a:xfrm>
              <a:off x="3544982" y="3637350"/>
              <a:ext cx="391805" cy="319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3AFD9C-2971-4E71-8530-9D665BBFF264}"/>
                </a:ext>
              </a:extLst>
            </p:cNvPr>
            <p:cNvSpPr/>
            <p:nvPr/>
          </p:nvSpPr>
          <p:spPr>
            <a:xfrm>
              <a:off x="2614129" y="395126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CF3742-D292-4488-9FB6-5B3872FCF1FE}"/>
                </a:ext>
              </a:extLst>
            </p:cNvPr>
            <p:cNvSpPr/>
            <p:nvPr/>
          </p:nvSpPr>
          <p:spPr>
            <a:xfrm>
              <a:off x="2317499" y="461029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FAC1E5B-5A7D-406A-B07D-EB8DC10A5820}"/>
                </a:ext>
              </a:extLst>
            </p:cNvPr>
            <p:cNvCxnSpPr>
              <a:cxnSpLocks/>
              <a:stCxn id="85" idx="3"/>
              <a:endCxn id="86" idx="0"/>
            </p:cNvCxnSpPr>
            <p:nvPr/>
          </p:nvCxnSpPr>
          <p:spPr>
            <a:xfrm flipH="1">
              <a:off x="2481054" y="4283785"/>
              <a:ext cx="190127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93ADA1-C300-47DB-B3D5-8988779112BD}"/>
                </a:ext>
              </a:extLst>
            </p:cNvPr>
            <p:cNvCxnSpPr>
              <a:cxnSpLocks/>
              <a:stCxn id="85" idx="5"/>
              <a:endCxn id="171" idx="0"/>
            </p:cNvCxnSpPr>
            <p:nvPr/>
          </p:nvCxnSpPr>
          <p:spPr>
            <a:xfrm>
              <a:off x="2946654" y="4283785"/>
              <a:ext cx="200136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F86F6F5-D2DF-4CED-8779-E5229A82DC8A}"/>
                </a:ext>
              </a:extLst>
            </p:cNvPr>
            <p:cNvSpPr/>
            <p:nvPr/>
          </p:nvSpPr>
          <p:spPr>
            <a:xfrm>
              <a:off x="2952001" y="461029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5F0FB4A-E9EA-4EAD-B502-88B806D8E884}"/>
                </a:ext>
              </a:extLst>
            </p:cNvPr>
            <p:cNvSpPr/>
            <p:nvPr/>
          </p:nvSpPr>
          <p:spPr>
            <a:xfrm>
              <a:off x="2667871" y="527187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2DF5008-5948-4975-B608-7AAF7DE670A3}"/>
                </a:ext>
              </a:extLst>
            </p:cNvPr>
            <p:cNvCxnSpPr>
              <a:cxnSpLocks/>
              <a:stCxn id="171" idx="3"/>
              <a:endCxn id="172" idx="0"/>
            </p:cNvCxnSpPr>
            <p:nvPr/>
          </p:nvCxnSpPr>
          <p:spPr>
            <a:xfrm flipH="1">
              <a:off x="2831426" y="4942824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C17528C-5276-427E-A7FF-FDBC2B0F4DCA}"/>
                </a:ext>
              </a:extLst>
            </p:cNvPr>
            <p:cNvCxnSpPr>
              <a:cxnSpLocks/>
              <a:stCxn id="171" idx="5"/>
              <a:endCxn id="175" idx="0"/>
            </p:cNvCxnSpPr>
            <p:nvPr/>
          </p:nvCxnSpPr>
          <p:spPr>
            <a:xfrm>
              <a:off x="3284526" y="4942824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9A1716-6839-4A15-A8C6-5B5E2CD245B3}"/>
                </a:ext>
              </a:extLst>
            </p:cNvPr>
            <p:cNvSpPr/>
            <p:nvPr/>
          </p:nvSpPr>
          <p:spPr>
            <a:xfrm>
              <a:off x="3288125" y="527187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7DF5DBD-2972-4926-9102-C7864017BAD6}"/>
                </a:ext>
              </a:extLst>
            </p:cNvPr>
            <p:cNvSpPr/>
            <p:nvPr/>
          </p:nvSpPr>
          <p:spPr>
            <a:xfrm>
              <a:off x="3773232" y="395667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41E873AC-05DB-44F9-A7C7-359FFD1DC4F1}"/>
              </a:ext>
            </a:extLst>
          </p:cNvPr>
          <p:cNvSpPr txBox="1"/>
          <p:nvPr/>
        </p:nvSpPr>
        <p:spPr>
          <a:xfrm>
            <a:off x="4964062" y="262820"/>
            <a:ext cx="177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 Case A (2)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2F905F-60B8-4DD3-89E6-92286E25FAE3}"/>
              </a:ext>
            </a:extLst>
          </p:cNvPr>
          <p:cNvGrpSpPr/>
          <p:nvPr/>
        </p:nvGrpSpPr>
        <p:grpSpPr>
          <a:xfrm>
            <a:off x="4498675" y="808962"/>
            <a:ext cx="2156491" cy="2265915"/>
            <a:chOff x="8293344" y="2223225"/>
            <a:chExt cx="2156491" cy="2265915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83E8B7A-9494-43C6-A3C4-B85213370940}"/>
                </a:ext>
              </a:extLst>
            </p:cNvPr>
            <p:cNvSpPr/>
            <p:nvPr/>
          </p:nvSpPr>
          <p:spPr>
            <a:xfrm>
              <a:off x="9561950" y="222322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3602E3B6-BBF3-4E3F-9CFB-FF410109F4EF}"/>
                </a:ext>
              </a:extLst>
            </p:cNvPr>
            <p:cNvCxnSpPr>
              <a:cxnSpLocks/>
              <a:stCxn id="208" idx="3"/>
              <a:endCxn id="211" idx="0"/>
            </p:cNvCxnSpPr>
            <p:nvPr/>
          </p:nvCxnSpPr>
          <p:spPr>
            <a:xfrm flipH="1">
              <a:off x="9158411" y="2555750"/>
              <a:ext cx="460591" cy="313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B354D9E-2FDA-4061-98ED-63858D06D7D9}"/>
                </a:ext>
              </a:extLst>
            </p:cNvPr>
            <p:cNvCxnSpPr>
              <a:cxnSpLocks/>
              <a:stCxn id="208" idx="5"/>
              <a:endCxn id="220" idx="0"/>
            </p:cNvCxnSpPr>
            <p:nvPr/>
          </p:nvCxnSpPr>
          <p:spPr>
            <a:xfrm>
              <a:off x="9894475" y="2555750"/>
              <a:ext cx="391805" cy="319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5E6885F-6C71-421A-88D3-5D5279BF2B6D}"/>
                </a:ext>
              </a:extLst>
            </p:cNvPr>
            <p:cNvSpPr/>
            <p:nvPr/>
          </p:nvSpPr>
          <p:spPr>
            <a:xfrm>
              <a:off x="8963622" y="286966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3A4C259-3E08-4E47-9ACD-C994F6216106}"/>
                </a:ext>
              </a:extLst>
            </p:cNvPr>
            <p:cNvSpPr/>
            <p:nvPr/>
          </p:nvSpPr>
          <p:spPr>
            <a:xfrm>
              <a:off x="9398395" y="350013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A5BA85C6-657E-49D9-BD89-AA94AB8E9887}"/>
                </a:ext>
              </a:extLst>
            </p:cNvPr>
            <p:cNvCxnSpPr>
              <a:cxnSpLocks/>
              <a:stCxn id="211" idx="5"/>
              <a:endCxn id="212" idx="0"/>
            </p:cNvCxnSpPr>
            <p:nvPr/>
          </p:nvCxnSpPr>
          <p:spPr>
            <a:xfrm>
              <a:off x="9296147" y="3202185"/>
              <a:ext cx="265803" cy="297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0655EF6-2D47-4031-86CD-3625B51CECDA}"/>
                </a:ext>
              </a:extLst>
            </p:cNvPr>
            <p:cNvCxnSpPr>
              <a:cxnSpLocks/>
              <a:stCxn id="211" idx="3"/>
              <a:endCxn id="215" idx="0"/>
            </p:cNvCxnSpPr>
            <p:nvPr/>
          </p:nvCxnSpPr>
          <p:spPr>
            <a:xfrm flipH="1">
              <a:off x="8772263" y="3202185"/>
              <a:ext cx="248411" cy="298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69F51C1-F65F-45D4-A1D7-D3CC9D930332}"/>
                </a:ext>
              </a:extLst>
            </p:cNvPr>
            <p:cNvSpPr/>
            <p:nvPr/>
          </p:nvSpPr>
          <p:spPr>
            <a:xfrm>
              <a:off x="8577474" y="350045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CD39942-12B3-46E0-BF37-1DD3C509C344}"/>
                </a:ext>
              </a:extLst>
            </p:cNvPr>
            <p:cNvSpPr/>
            <p:nvPr/>
          </p:nvSpPr>
          <p:spPr>
            <a:xfrm>
              <a:off x="8293344" y="416203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166FD33-0E26-41EC-9E2E-8E7C28350D09}"/>
                </a:ext>
              </a:extLst>
            </p:cNvPr>
            <p:cNvCxnSpPr>
              <a:cxnSpLocks/>
              <a:stCxn id="215" idx="3"/>
              <a:endCxn id="216" idx="0"/>
            </p:cNvCxnSpPr>
            <p:nvPr/>
          </p:nvCxnSpPr>
          <p:spPr>
            <a:xfrm flipH="1">
              <a:off x="8456899" y="3832975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00C1C8F-0237-4E6E-B8BA-305F60E27D2C}"/>
                </a:ext>
              </a:extLst>
            </p:cNvPr>
            <p:cNvCxnSpPr>
              <a:cxnSpLocks/>
              <a:stCxn id="215" idx="5"/>
              <a:endCxn id="219" idx="0"/>
            </p:cNvCxnSpPr>
            <p:nvPr/>
          </p:nvCxnSpPr>
          <p:spPr>
            <a:xfrm>
              <a:off x="8909999" y="3832975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CBAFC203-28C2-4BF9-B5DF-E07EFEDF57CF}"/>
                </a:ext>
              </a:extLst>
            </p:cNvPr>
            <p:cNvSpPr/>
            <p:nvPr/>
          </p:nvSpPr>
          <p:spPr>
            <a:xfrm>
              <a:off x="8913598" y="416203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5773E92-2462-488A-BEAD-D0AF18EEF5A7}"/>
                </a:ext>
              </a:extLst>
            </p:cNvPr>
            <p:cNvSpPr/>
            <p:nvPr/>
          </p:nvSpPr>
          <p:spPr>
            <a:xfrm>
              <a:off x="10122725" y="287507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1ACDE8B-7A45-4C04-9F82-189BBF0B39E1}"/>
              </a:ext>
            </a:extLst>
          </p:cNvPr>
          <p:cNvSpPr/>
          <p:nvPr/>
        </p:nvSpPr>
        <p:spPr>
          <a:xfrm>
            <a:off x="4400261" y="729712"/>
            <a:ext cx="2358769" cy="2456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CBDB9B-7A39-4229-BF93-228CE2C3A4B6}"/>
              </a:ext>
            </a:extLst>
          </p:cNvPr>
          <p:cNvGrpSpPr/>
          <p:nvPr/>
        </p:nvGrpSpPr>
        <p:grpSpPr>
          <a:xfrm>
            <a:off x="4564455" y="835090"/>
            <a:ext cx="1869505" cy="2294164"/>
            <a:chOff x="4809596" y="3954134"/>
            <a:chExt cx="1869505" cy="2294164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23E7D4-A4ED-4192-94F0-193A888BC03D}"/>
                </a:ext>
              </a:extLst>
            </p:cNvPr>
            <p:cNvSpPr/>
            <p:nvPr/>
          </p:nvSpPr>
          <p:spPr>
            <a:xfrm>
              <a:off x="5791216" y="395413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22A358-31C4-4066-A88B-7CDEF5A6746A}"/>
                </a:ext>
              </a:extLst>
            </p:cNvPr>
            <p:cNvCxnSpPr>
              <a:cxnSpLocks/>
              <a:stCxn id="192" idx="3"/>
              <a:endCxn id="195" idx="0"/>
            </p:cNvCxnSpPr>
            <p:nvPr/>
          </p:nvCxnSpPr>
          <p:spPr>
            <a:xfrm flipH="1">
              <a:off x="5387677" y="4286659"/>
              <a:ext cx="460591" cy="313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0288537-601E-43ED-B904-33FEC2E289BD}"/>
                </a:ext>
              </a:extLst>
            </p:cNvPr>
            <p:cNvCxnSpPr>
              <a:cxnSpLocks/>
              <a:stCxn id="192" idx="5"/>
              <a:endCxn id="204" idx="0"/>
            </p:cNvCxnSpPr>
            <p:nvPr/>
          </p:nvCxnSpPr>
          <p:spPr>
            <a:xfrm>
              <a:off x="6123741" y="4286659"/>
              <a:ext cx="391805" cy="319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E035CB3-A574-480D-A093-283039AFABC1}"/>
                </a:ext>
              </a:extLst>
            </p:cNvPr>
            <p:cNvSpPr/>
            <p:nvPr/>
          </p:nvSpPr>
          <p:spPr>
            <a:xfrm>
              <a:off x="5192888" y="460056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6159E76-DDE7-4039-93D5-A4406D94D5BB}"/>
                </a:ext>
              </a:extLst>
            </p:cNvPr>
            <p:cNvSpPr/>
            <p:nvPr/>
          </p:nvSpPr>
          <p:spPr>
            <a:xfrm>
              <a:off x="4896258" y="525960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0C3A2B7B-29A4-4DC3-94E1-66B3C21AE105}"/>
                </a:ext>
              </a:extLst>
            </p:cNvPr>
            <p:cNvCxnSpPr>
              <a:cxnSpLocks/>
              <a:stCxn id="195" idx="3"/>
              <a:endCxn id="196" idx="0"/>
            </p:cNvCxnSpPr>
            <p:nvPr/>
          </p:nvCxnSpPr>
          <p:spPr>
            <a:xfrm flipH="1">
              <a:off x="5059813" y="4933094"/>
              <a:ext cx="190127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8B3D788-342E-4778-9EAA-D8555D38C426}"/>
                </a:ext>
              </a:extLst>
            </p:cNvPr>
            <p:cNvCxnSpPr>
              <a:cxnSpLocks/>
              <a:stCxn id="195" idx="5"/>
              <a:endCxn id="199" idx="0"/>
            </p:cNvCxnSpPr>
            <p:nvPr/>
          </p:nvCxnSpPr>
          <p:spPr>
            <a:xfrm>
              <a:off x="5525413" y="4933094"/>
              <a:ext cx="200136" cy="326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4017C80-C94C-4B67-9B1B-C7F378AE808B}"/>
                </a:ext>
              </a:extLst>
            </p:cNvPr>
            <p:cNvSpPr/>
            <p:nvPr/>
          </p:nvSpPr>
          <p:spPr>
            <a:xfrm>
              <a:off x="5530760" y="525960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9FDDF40-499C-4C4E-A057-E8D33F880EE1}"/>
                </a:ext>
              </a:extLst>
            </p:cNvPr>
            <p:cNvSpPr/>
            <p:nvPr/>
          </p:nvSpPr>
          <p:spPr>
            <a:xfrm>
              <a:off x="5246630" y="592118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C09C4CA-E594-472B-9CA0-575C9CE498EB}"/>
                </a:ext>
              </a:extLst>
            </p:cNvPr>
            <p:cNvCxnSpPr>
              <a:cxnSpLocks/>
              <a:stCxn id="199" idx="3"/>
              <a:endCxn id="200" idx="0"/>
            </p:cNvCxnSpPr>
            <p:nvPr/>
          </p:nvCxnSpPr>
          <p:spPr>
            <a:xfrm flipH="1">
              <a:off x="5410185" y="559213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B4D61A6-3837-49AF-937B-254808181798}"/>
                </a:ext>
              </a:extLst>
            </p:cNvPr>
            <p:cNvCxnSpPr>
              <a:cxnSpLocks/>
              <a:stCxn id="199" idx="5"/>
              <a:endCxn id="203" idx="0"/>
            </p:cNvCxnSpPr>
            <p:nvPr/>
          </p:nvCxnSpPr>
          <p:spPr>
            <a:xfrm>
              <a:off x="5863285" y="559213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81E6A07-6CD8-476E-8869-A019BC0C26D9}"/>
                </a:ext>
              </a:extLst>
            </p:cNvPr>
            <p:cNvSpPr/>
            <p:nvPr/>
          </p:nvSpPr>
          <p:spPr>
            <a:xfrm>
              <a:off x="5866884" y="592118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23C3094-BBBE-44D3-8F4A-CE504E49D18B}"/>
                </a:ext>
              </a:extLst>
            </p:cNvPr>
            <p:cNvSpPr/>
            <p:nvPr/>
          </p:nvSpPr>
          <p:spPr>
            <a:xfrm>
              <a:off x="6351991" y="460598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5" name="Arrow: Curved Right 204">
              <a:extLst>
                <a:ext uri="{FF2B5EF4-FFF2-40B4-BE49-F238E27FC236}">
                  <a16:creationId xmlns:a16="http://schemas.microsoft.com/office/drawing/2014/main" id="{A35BBD56-50F5-472E-B741-682EEFC66C69}"/>
                </a:ext>
              </a:extLst>
            </p:cNvPr>
            <p:cNvSpPr/>
            <p:nvPr/>
          </p:nvSpPr>
          <p:spPr>
            <a:xfrm rot="9178874">
              <a:off x="5759064" y="471562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06" name="Arrow: Curved Right 205">
              <a:extLst>
                <a:ext uri="{FF2B5EF4-FFF2-40B4-BE49-F238E27FC236}">
                  <a16:creationId xmlns:a16="http://schemas.microsoft.com/office/drawing/2014/main" id="{624EA92B-00C7-4548-A269-1320370EB1E9}"/>
                </a:ext>
              </a:extLst>
            </p:cNvPr>
            <p:cNvSpPr/>
            <p:nvPr/>
          </p:nvSpPr>
          <p:spPr>
            <a:xfrm rot="1694244">
              <a:off x="4809596" y="4623425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44B5C06-5015-4471-8635-DA7AFDA7307F}"/>
              </a:ext>
            </a:extLst>
          </p:cNvPr>
          <p:cNvSpPr txBox="1"/>
          <p:nvPr/>
        </p:nvSpPr>
        <p:spPr>
          <a:xfrm>
            <a:off x="5086055" y="3417036"/>
            <a:ext cx="1725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 Case A (3)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AA0B9D-2A79-4A46-AE02-8359217DCD64}"/>
              </a:ext>
            </a:extLst>
          </p:cNvPr>
          <p:cNvGrpSpPr/>
          <p:nvPr/>
        </p:nvGrpSpPr>
        <p:grpSpPr>
          <a:xfrm>
            <a:off x="4754512" y="4039806"/>
            <a:ext cx="2110444" cy="1730010"/>
            <a:chOff x="9201039" y="3404728"/>
            <a:chExt cx="2110444" cy="1730010"/>
          </a:xfrm>
        </p:grpSpPr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43A1AB38-F3A5-4CB0-A875-4D3EA50F56F7}"/>
                </a:ext>
              </a:extLst>
            </p:cNvPr>
            <p:cNvCxnSpPr>
              <a:cxnSpLocks/>
              <a:stCxn id="275" idx="3"/>
              <a:endCxn id="265" idx="0"/>
            </p:cNvCxnSpPr>
            <p:nvPr/>
          </p:nvCxnSpPr>
          <p:spPr>
            <a:xfrm flipH="1">
              <a:off x="9679958" y="3737253"/>
              <a:ext cx="456232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CE22257B-1339-4268-B7AB-2AE9C2985302}"/>
                </a:ext>
              </a:extLst>
            </p:cNvPr>
            <p:cNvCxnSpPr>
              <a:cxnSpLocks/>
              <a:stCxn id="275" idx="5"/>
              <a:endCxn id="274" idx="0"/>
            </p:cNvCxnSpPr>
            <p:nvPr/>
          </p:nvCxnSpPr>
          <p:spPr>
            <a:xfrm>
              <a:off x="10411663" y="3737253"/>
              <a:ext cx="428466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992FCB09-DDE2-4FAC-9AA3-E9CCD1AB0AAC}"/>
                </a:ext>
              </a:extLst>
            </p:cNvPr>
            <p:cNvSpPr/>
            <p:nvPr/>
          </p:nvSpPr>
          <p:spPr>
            <a:xfrm>
              <a:off x="9485169" y="41460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AC5A32D-E007-41EE-AE8D-33366F0C05CF}"/>
                </a:ext>
              </a:extLst>
            </p:cNvPr>
            <p:cNvSpPr/>
            <p:nvPr/>
          </p:nvSpPr>
          <p:spPr>
            <a:xfrm>
              <a:off x="9201039" y="480762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C2ABD0C4-4D47-48A9-A29E-FEFAFE243B2E}"/>
                </a:ext>
              </a:extLst>
            </p:cNvPr>
            <p:cNvCxnSpPr>
              <a:cxnSpLocks/>
              <a:stCxn id="265" idx="3"/>
              <a:endCxn id="266" idx="0"/>
            </p:cNvCxnSpPr>
            <p:nvPr/>
          </p:nvCxnSpPr>
          <p:spPr>
            <a:xfrm flipH="1">
              <a:off x="9364594" y="447857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EFF2961C-6863-4135-9C74-97386226DC4C}"/>
                </a:ext>
              </a:extLst>
            </p:cNvPr>
            <p:cNvCxnSpPr>
              <a:cxnSpLocks/>
              <a:stCxn id="265" idx="5"/>
              <a:endCxn id="269" idx="0"/>
            </p:cNvCxnSpPr>
            <p:nvPr/>
          </p:nvCxnSpPr>
          <p:spPr>
            <a:xfrm>
              <a:off x="9817694" y="447857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80B5E12-A40F-44AF-8ADC-26DC35B07897}"/>
                </a:ext>
              </a:extLst>
            </p:cNvPr>
            <p:cNvSpPr/>
            <p:nvPr/>
          </p:nvSpPr>
          <p:spPr>
            <a:xfrm>
              <a:off x="9821293" y="480762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26176A2-2EA1-4BAF-BFDD-26E608C8F9AC}"/>
                </a:ext>
              </a:extLst>
            </p:cNvPr>
            <p:cNvSpPr/>
            <p:nvPr/>
          </p:nvSpPr>
          <p:spPr>
            <a:xfrm>
              <a:off x="10645340" y="41460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B63BF18-9DB9-49CD-B51B-7703DDA56E1C}"/>
                </a:ext>
              </a:extLst>
            </p:cNvPr>
            <p:cNvSpPr/>
            <p:nvPr/>
          </p:nvSpPr>
          <p:spPr>
            <a:xfrm>
              <a:off x="10079138" y="340472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93991AC-A05C-4446-B355-EA87398210CF}"/>
                </a:ext>
              </a:extLst>
            </p:cNvPr>
            <p:cNvSpPr/>
            <p:nvPr/>
          </p:nvSpPr>
          <p:spPr>
            <a:xfrm>
              <a:off x="10364119" y="480762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A5C33CE-C1A0-462C-AD9E-A917212375AE}"/>
                </a:ext>
              </a:extLst>
            </p:cNvPr>
            <p:cNvCxnSpPr>
              <a:cxnSpLocks/>
              <a:stCxn id="274" idx="3"/>
              <a:endCxn id="276" idx="0"/>
            </p:cNvCxnSpPr>
            <p:nvPr/>
          </p:nvCxnSpPr>
          <p:spPr>
            <a:xfrm flipH="1">
              <a:off x="10527674" y="4478573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A0E4F695-606D-4A3E-BEDC-4F8579C08D43}"/>
                </a:ext>
              </a:extLst>
            </p:cNvPr>
            <p:cNvCxnSpPr>
              <a:cxnSpLocks/>
              <a:stCxn id="274" idx="5"/>
              <a:endCxn id="279" idx="0"/>
            </p:cNvCxnSpPr>
            <p:nvPr/>
          </p:nvCxnSpPr>
          <p:spPr>
            <a:xfrm>
              <a:off x="10977865" y="4478573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804D572-BDC0-42F7-97CA-302DEDDCA4DD}"/>
                </a:ext>
              </a:extLst>
            </p:cNvPr>
            <p:cNvSpPr/>
            <p:nvPr/>
          </p:nvSpPr>
          <p:spPr>
            <a:xfrm>
              <a:off x="10984373" y="480762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80" name="Rectangle 279">
            <a:extLst>
              <a:ext uri="{FF2B5EF4-FFF2-40B4-BE49-F238E27FC236}">
                <a16:creationId xmlns:a16="http://schemas.microsoft.com/office/drawing/2014/main" id="{2CADCA0C-2F87-4674-8CBA-B2DAAE2E58BC}"/>
              </a:ext>
            </a:extLst>
          </p:cNvPr>
          <p:cNvSpPr/>
          <p:nvPr/>
        </p:nvSpPr>
        <p:spPr>
          <a:xfrm>
            <a:off x="4638535" y="3939903"/>
            <a:ext cx="2358769" cy="19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23DFD3-458A-4549-A567-E5634D340226}"/>
              </a:ext>
            </a:extLst>
          </p:cNvPr>
          <p:cNvGrpSpPr/>
          <p:nvPr/>
        </p:nvGrpSpPr>
        <p:grpSpPr>
          <a:xfrm>
            <a:off x="4511775" y="3939903"/>
            <a:ext cx="2156491" cy="2265915"/>
            <a:chOff x="7731710" y="785687"/>
            <a:chExt cx="2156491" cy="2265915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09573DB-DD0F-4C2C-981D-0FC4D0A3A789}"/>
                </a:ext>
              </a:extLst>
            </p:cNvPr>
            <p:cNvSpPr/>
            <p:nvPr/>
          </p:nvSpPr>
          <p:spPr>
            <a:xfrm>
              <a:off x="9000316" y="78568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C7843435-F3D4-44C7-847E-7D75DCBAEE77}"/>
                </a:ext>
              </a:extLst>
            </p:cNvPr>
            <p:cNvCxnSpPr>
              <a:cxnSpLocks/>
              <a:stCxn id="224" idx="3"/>
              <a:endCxn id="227" idx="0"/>
            </p:cNvCxnSpPr>
            <p:nvPr/>
          </p:nvCxnSpPr>
          <p:spPr>
            <a:xfrm flipH="1">
              <a:off x="8596777" y="1118212"/>
              <a:ext cx="460591" cy="313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7D5E3EA-4D81-4A03-B12E-F781DFCBF569}"/>
                </a:ext>
              </a:extLst>
            </p:cNvPr>
            <p:cNvCxnSpPr>
              <a:cxnSpLocks/>
              <a:stCxn id="224" idx="5"/>
              <a:endCxn id="236" idx="0"/>
            </p:cNvCxnSpPr>
            <p:nvPr/>
          </p:nvCxnSpPr>
          <p:spPr>
            <a:xfrm>
              <a:off x="9332841" y="1118212"/>
              <a:ext cx="391805" cy="319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54053A9-3D44-4E0D-ADCD-E2F314329BD4}"/>
                </a:ext>
              </a:extLst>
            </p:cNvPr>
            <p:cNvSpPr/>
            <p:nvPr/>
          </p:nvSpPr>
          <p:spPr>
            <a:xfrm>
              <a:off x="8401988" y="143212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D099910-1CC0-4E3F-A146-E0738FA9A58B}"/>
                </a:ext>
              </a:extLst>
            </p:cNvPr>
            <p:cNvSpPr/>
            <p:nvPr/>
          </p:nvSpPr>
          <p:spPr>
            <a:xfrm>
              <a:off x="8836761" y="20625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2A533D45-8BC9-4A1D-B313-DC7FCFFB02C2}"/>
                </a:ext>
              </a:extLst>
            </p:cNvPr>
            <p:cNvCxnSpPr>
              <a:cxnSpLocks/>
              <a:stCxn id="227" idx="5"/>
              <a:endCxn id="228" idx="0"/>
            </p:cNvCxnSpPr>
            <p:nvPr/>
          </p:nvCxnSpPr>
          <p:spPr>
            <a:xfrm>
              <a:off x="8734513" y="1764647"/>
              <a:ext cx="265803" cy="2979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EBC2B80-4249-4EE1-A8B0-6DD5249D39BC}"/>
                </a:ext>
              </a:extLst>
            </p:cNvPr>
            <p:cNvCxnSpPr>
              <a:cxnSpLocks/>
              <a:stCxn id="227" idx="3"/>
              <a:endCxn id="231" idx="0"/>
            </p:cNvCxnSpPr>
            <p:nvPr/>
          </p:nvCxnSpPr>
          <p:spPr>
            <a:xfrm flipH="1">
              <a:off x="8210629" y="1764647"/>
              <a:ext cx="248411" cy="298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9417E4-12B8-4A53-833F-BDEBFC2C4393}"/>
                </a:ext>
              </a:extLst>
            </p:cNvPr>
            <p:cNvSpPr/>
            <p:nvPr/>
          </p:nvSpPr>
          <p:spPr>
            <a:xfrm>
              <a:off x="8015840" y="206291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8291D51-B165-4858-9D08-6043C223F347}"/>
                </a:ext>
              </a:extLst>
            </p:cNvPr>
            <p:cNvSpPr/>
            <p:nvPr/>
          </p:nvSpPr>
          <p:spPr>
            <a:xfrm>
              <a:off x="7731710" y="272449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4F24C865-3858-4146-98DD-411F89CC8807}"/>
                </a:ext>
              </a:extLst>
            </p:cNvPr>
            <p:cNvCxnSpPr>
              <a:cxnSpLocks/>
              <a:stCxn id="231" idx="3"/>
              <a:endCxn id="232" idx="0"/>
            </p:cNvCxnSpPr>
            <p:nvPr/>
          </p:nvCxnSpPr>
          <p:spPr>
            <a:xfrm flipH="1">
              <a:off x="7895265" y="2395437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DC80127-10FE-42AC-A826-9C8325144ECB}"/>
                </a:ext>
              </a:extLst>
            </p:cNvPr>
            <p:cNvCxnSpPr>
              <a:cxnSpLocks/>
              <a:stCxn id="231" idx="5"/>
              <a:endCxn id="235" idx="0"/>
            </p:cNvCxnSpPr>
            <p:nvPr/>
          </p:nvCxnSpPr>
          <p:spPr>
            <a:xfrm>
              <a:off x="8348365" y="2395437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385D994-C314-410F-ADB7-524ED1D6F002}"/>
                </a:ext>
              </a:extLst>
            </p:cNvPr>
            <p:cNvSpPr/>
            <p:nvPr/>
          </p:nvSpPr>
          <p:spPr>
            <a:xfrm>
              <a:off x="8351964" y="272449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29A1198-90BA-4A27-9DBB-605A9A23E8B4}"/>
                </a:ext>
              </a:extLst>
            </p:cNvPr>
            <p:cNvSpPr/>
            <p:nvPr/>
          </p:nvSpPr>
          <p:spPr>
            <a:xfrm>
              <a:off x="9561091" y="143753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8" name="Arrow: Curved Right 237">
              <a:extLst>
                <a:ext uri="{FF2B5EF4-FFF2-40B4-BE49-F238E27FC236}">
                  <a16:creationId xmlns:a16="http://schemas.microsoft.com/office/drawing/2014/main" id="{BC9B64E6-9023-497E-AA8B-20079F066B5B}"/>
                </a:ext>
              </a:extLst>
            </p:cNvPr>
            <p:cNvSpPr/>
            <p:nvPr/>
          </p:nvSpPr>
          <p:spPr>
            <a:xfrm rot="12616113" flipH="1">
              <a:off x="7968428" y="1467523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39" name="Arrow: Curved Right 238">
              <a:extLst>
                <a:ext uri="{FF2B5EF4-FFF2-40B4-BE49-F238E27FC236}">
                  <a16:creationId xmlns:a16="http://schemas.microsoft.com/office/drawing/2014/main" id="{1DE1B107-B8C7-42BB-B4CB-BA67DE3CF5E4}"/>
                </a:ext>
              </a:extLst>
            </p:cNvPr>
            <p:cNvSpPr/>
            <p:nvPr/>
          </p:nvSpPr>
          <p:spPr>
            <a:xfrm rot="13841348" flipH="1">
              <a:off x="8519223" y="792346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40" name="Arrow: Curved Right 239">
              <a:extLst>
                <a:ext uri="{FF2B5EF4-FFF2-40B4-BE49-F238E27FC236}">
                  <a16:creationId xmlns:a16="http://schemas.microsoft.com/office/drawing/2014/main" id="{72E986F7-49BC-4470-AF1F-27E36F1B6596}"/>
                </a:ext>
              </a:extLst>
            </p:cNvPr>
            <p:cNvSpPr/>
            <p:nvPr/>
          </p:nvSpPr>
          <p:spPr>
            <a:xfrm rot="19137459" flipH="1">
              <a:off x="9634826" y="812099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7B516AEE-7847-4624-88AD-561BC532F249}"/>
              </a:ext>
            </a:extLst>
          </p:cNvPr>
          <p:cNvSpPr txBox="1"/>
          <p:nvPr/>
        </p:nvSpPr>
        <p:spPr>
          <a:xfrm>
            <a:off x="7566713" y="262820"/>
            <a:ext cx="349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6. Insert (2) and root = black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F1D919-0F85-407D-A137-4FF0694D03E1}"/>
              </a:ext>
            </a:extLst>
          </p:cNvPr>
          <p:cNvGrpSpPr/>
          <p:nvPr/>
        </p:nvGrpSpPr>
        <p:grpSpPr>
          <a:xfrm>
            <a:off x="7707231" y="700932"/>
            <a:ext cx="2415175" cy="2364824"/>
            <a:chOff x="7786368" y="3745294"/>
            <a:chExt cx="2415175" cy="2364824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87430B6-F490-471C-B144-035427FF5B89}"/>
                </a:ext>
              </a:extLst>
            </p:cNvPr>
            <p:cNvCxnSpPr>
              <a:cxnSpLocks/>
              <a:stCxn id="307" idx="3"/>
              <a:endCxn id="301" idx="0"/>
            </p:cNvCxnSpPr>
            <p:nvPr/>
          </p:nvCxnSpPr>
          <p:spPr>
            <a:xfrm flipH="1">
              <a:off x="8570018" y="4077819"/>
              <a:ext cx="456232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7DB9C38F-5A06-4E99-AB51-8787C38E5A29}"/>
                </a:ext>
              </a:extLst>
            </p:cNvPr>
            <p:cNvCxnSpPr>
              <a:cxnSpLocks/>
              <a:stCxn id="307" idx="5"/>
              <a:endCxn id="306" idx="0"/>
            </p:cNvCxnSpPr>
            <p:nvPr/>
          </p:nvCxnSpPr>
          <p:spPr>
            <a:xfrm>
              <a:off x="9301723" y="4077819"/>
              <a:ext cx="428466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66F01BC4-F9A6-4106-BD96-CF20E6897910}"/>
                </a:ext>
              </a:extLst>
            </p:cNvPr>
            <p:cNvSpPr/>
            <p:nvPr/>
          </p:nvSpPr>
          <p:spPr>
            <a:xfrm>
              <a:off x="8375229" y="448661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F3813BBF-377D-431F-9B99-E14AAC482CCB}"/>
                </a:ext>
              </a:extLst>
            </p:cNvPr>
            <p:cNvCxnSpPr>
              <a:cxnSpLocks/>
              <a:stCxn id="301" idx="3"/>
              <a:endCxn id="313" idx="0"/>
            </p:cNvCxnSpPr>
            <p:nvPr/>
          </p:nvCxnSpPr>
          <p:spPr>
            <a:xfrm flipH="1">
              <a:off x="8265287" y="4819139"/>
              <a:ext cx="166994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5E5DF759-B653-4037-80BA-F6C2AA483940}"/>
                </a:ext>
              </a:extLst>
            </p:cNvPr>
            <p:cNvCxnSpPr>
              <a:cxnSpLocks/>
              <a:stCxn id="301" idx="5"/>
              <a:endCxn id="305" idx="0"/>
            </p:cNvCxnSpPr>
            <p:nvPr/>
          </p:nvCxnSpPr>
          <p:spPr>
            <a:xfrm>
              <a:off x="8707754" y="4819139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26E41C0-5756-4D18-BF62-044624BAF2E4}"/>
                </a:ext>
              </a:extLst>
            </p:cNvPr>
            <p:cNvSpPr/>
            <p:nvPr/>
          </p:nvSpPr>
          <p:spPr>
            <a:xfrm>
              <a:off x="8711353" y="51481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F27E76EF-86E9-4D16-B2BF-737CBD4C026C}"/>
                </a:ext>
              </a:extLst>
            </p:cNvPr>
            <p:cNvSpPr/>
            <p:nvPr/>
          </p:nvSpPr>
          <p:spPr>
            <a:xfrm>
              <a:off x="9535400" y="448661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2EF77C7-7060-4D3E-ACCD-A53D46993518}"/>
                </a:ext>
              </a:extLst>
            </p:cNvPr>
            <p:cNvSpPr/>
            <p:nvPr/>
          </p:nvSpPr>
          <p:spPr>
            <a:xfrm>
              <a:off x="8969198" y="374529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9D7B581-D8B9-4BFE-B9A6-01C2A26F2794}"/>
                </a:ext>
              </a:extLst>
            </p:cNvPr>
            <p:cNvSpPr/>
            <p:nvPr/>
          </p:nvSpPr>
          <p:spPr>
            <a:xfrm>
              <a:off x="9254179" y="51481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D0C75AC2-055E-4E49-90F3-F04BDFB42CCE}"/>
                </a:ext>
              </a:extLst>
            </p:cNvPr>
            <p:cNvCxnSpPr>
              <a:cxnSpLocks/>
              <a:stCxn id="306" idx="3"/>
              <a:endCxn id="308" idx="0"/>
            </p:cNvCxnSpPr>
            <p:nvPr/>
          </p:nvCxnSpPr>
          <p:spPr>
            <a:xfrm flipH="1">
              <a:off x="9417734" y="4819139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6E255E0-3C8E-4231-9254-46D55FEB3DD0}"/>
                </a:ext>
              </a:extLst>
            </p:cNvPr>
            <p:cNvCxnSpPr>
              <a:cxnSpLocks/>
              <a:stCxn id="306" idx="5"/>
              <a:endCxn id="311" idx="0"/>
            </p:cNvCxnSpPr>
            <p:nvPr/>
          </p:nvCxnSpPr>
          <p:spPr>
            <a:xfrm>
              <a:off x="9867925" y="4819139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BB20462-DA14-44B7-AEF9-7B36EB338825}"/>
                </a:ext>
              </a:extLst>
            </p:cNvPr>
            <p:cNvSpPr/>
            <p:nvPr/>
          </p:nvSpPr>
          <p:spPr>
            <a:xfrm>
              <a:off x="9874433" y="514819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BA6DBB92-2014-4403-B81A-7282F7F8F8A5}"/>
                </a:ext>
              </a:extLst>
            </p:cNvPr>
            <p:cNvSpPr/>
            <p:nvPr/>
          </p:nvSpPr>
          <p:spPr>
            <a:xfrm>
              <a:off x="8070498" y="512142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86A316E-C67C-4EAC-AE51-45D1D75D2033}"/>
                </a:ext>
              </a:extLst>
            </p:cNvPr>
            <p:cNvSpPr/>
            <p:nvPr/>
          </p:nvSpPr>
          <p:spPr>
            <a:xfrm>
              <a:off x="7786368" y="578300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3021D971-E874-4E85-8876-71D13AF429EA}"/>
                </a:ext>
              </a:extLst>
            </p:cNvPr>
            <p:cNvCxnSpPr>
              <a:cxnSpLocks/>
              <a:stCxn id="313" idx="3"/>
              <a:endCxn id="314" idx="0"/>
            </p:cNvCxnSpPr>
            <p:nvPr/>
          </p:nvCxnSpPr>
          <p:spPr>
            <a:xfrm flipH="1">
              <a:off x="7949923" y="545395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8CAE6683-676D-482B-98DE-F7D65FC0C74F}"/>
                </a:ext>
              </a:extLst>
            </p:cNvPr>
            <p:cNvCxnSpPr>
              <a:cxnSpLocks/>
              <a:stCxn id="313" idx="5"/>
              <a:endCxn id="317" idx="0"/>
            </p:cNvCxnSpPr>
            <p:nvPr/>
          </p:nvCxnSpPr>
          <p:spPr>
            <a:xfrm>
              <a:off x="8403023" y="545395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71BFD72-A219-4120-8E75-C5A4EF115227}"/>
                </a:ext>
              </a:extLst>
            </p:cNvPr>
            <p:cNvSpPr/>
            <p:nvPr/>
          </p:nvSpPr>
          <p:spPr>
            <a:xfrm>
              <a:off x="8406622" y="578300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02B964F6-2268-4D0A-AAA6-A0C9C9BC5880}"/>
              </a:ext>
            </a:extLst>
          </p:cNvPr>
          <p:cNvSpPr txBox="1"/>
          <p:nvPr/>
        </p:nvSpPr>
        <p:spPr>
          <a:xfrm>
            <a:off x="7690698" y="3336425"/>
            <a:ext cx="171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7. Case A (1)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B35897E-8DDF-4F34-A272-6DFCF2E2C9C7}"/>
              </a:ext>
            </a:extLst>
          </p:cNvPr>
          <p:cNvGrpSpPr/>
          <p:nvPr/>
        </p:nvGrpSpPr>
        <p:grpSpPr>
          <a:xfrm>
            <a:off x="7831216" y="3863025"/>
            <a:ext cx="2415175" cy="2364824"/>
            <a:chOff x="587078" y="834668"/>
            <a:chExt cx="2415175" cy="2364824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E7F8BD5-2286-41BB-9E25-1F00A73897FA}"/>
                </a:ext>
              </a:extLst>
            </p:cNvPr>
            <p:cNvCxnSpPr>
              <a:cxnSpLocks/>
              <a:stCxn id="207" idx="3"/>
              <a:endCxn id="166" idx="0"/>
            </p:cNvCxnSpPr>
            <p:nvPr/>
          </p:nvCxnSpPr>
          <p:spPr>
            <a:xfrm flipH="1">
              <a:off x="1370728" y="1167193"/>
              <a:ext cx="456232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1F53EF8-371F-4B4F-954F-4FDA34533245}"/>
                </a:ext>
              </a:extLst>
            </p:cNvPr>
            <p:cNvCxnSpPr>
              <a:cxnSpLocks/>
              <a:stCxn id="207" idx="5"/>
              <a:endCxn id="170" idx="0"/>
            </p:cNvCxnSpPr>
            <p:nvPr/>
          </p:nvCxnSpPr>
          <p:spPr>
            <a:xfrm>
              <a:off x="2102433" y="1167193"/>
              <a:ext cx="428466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C8B9285-EA6C-4A63-A28D-8AD0F36C5623}"/>
                </a:ext>
              </a:extLst>
            </p:cNvPr>
            <p:cNvSpPr/>
            <p:nvPr/>
          </p:nvSpPr>
          <p:spPr>
            <a:xfrm>
              <a:off x="1175939" y="1575988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71DDDB-3875-42ED-92A9-72915E7B6282}"/>
                </a:ext>
              </a:extLst>
            </p:cNvPr>
            <p:cNvCxnSpPr>
              <a:cxnSpLocks/>
              <a:stCxn id="166" idx="3"/>
              <a:endCxn id="242" idx="0"/>
            </p:cNvCxnSpPr>
            <p:nvPr/>
          </p:nvCxnSpPr>
          <p:spPr>
            <a:xfrm flipH="1">
              <a:off x="1065997" y="1908513"/>
              <a:ext cx="166994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324C0F3-C9E1-4995-BD5A-1A4BB8F5D534}"/>
                </a:ext>
              </a:extLst>
            </p:cNvPr>
            <p:cNvCxnSpPr>
              <a:cxnSpLocks/>
              <a:stCxn id="166" idx="5"/>
              <a:endCxn id="169" idx="0"/>
            </p:cNvCxnSpPr>
            <p:nvPr/>
          </p:nvCxnSpPr>
          <p:spPr>
            <a:xfrm>
              <a:off x="1508464" y="190851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952DC66-8311-492A-A723-5011B5FC957A}"/>
                </a:ext>
              </a:extLst>
            </p:cNvPr>
            <p:cNvSpPr/>
            <p:nvPr/>
          </p:nvSpPr>
          <p:spPr>
            <a:xfrm>
              <a:off x="1512063" y="223756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519838-30EC-4B36-BE71-C46E88A7B509}"/>
                </a:ext>
              </a:extLst>
            </p:cNvPr>
            <p:cNvSpPr/>
            <p:nvPr/>
          </p:nvSpPr>
          <p:spPr>
            <a:xfrm>
              <a:off x="2336110" y="1575988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F938563-57D1-4D4D-8E80-426D0CFA99DD}"/>
                </a:ext>
              </a:extLst>
            </p:cNvPr>
            <p:cNvSpPr/>
            <p:nvPr/>
          </p:nvSpPr>
          <p:spPr>
            <a:xfrm>
              <a:off x="1769908" y="83466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7187C5A3-C7A3-414B-9A7C-193241E5647E}"/>
                </a:ext>
              </a:extLst>
            </p:cNvPr>
            <p:cNvSpPr/>
            <p:nvPr/>
          </p:nvSpPr>
          <p:spPr>
            <a:xfrm>
              <a:off x="2054889" y="223756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28066611-16D6-4B03-8CFB-802945E16111}"/>
                </a:ext>
              </a:extLst>
            </p:cNvPr>
            <p:cNvCxnSpPr>
              <a:cxnSpLocks/>
              <a:stCxn id="170" idx="3"/>
              <a:endCxn id="221" idx="0"/>
            </p:cNvCxnSpPr>
            <p:nvPr/>
          </p:nvCxnSpPr>
          <p:spPr>
            <a:xfrm flipH="1">
              <a:off x="2218444" y="1908513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3D26890-DB16-4FE3-8A54-264E7CBCD07F}"/>
                </a:ext>
              </a:extLst>
            </p:cNvPr>
            <p:cNvCxnSpPr>
              <a:cxnSpLocks/>
              <a:stCxn id="170" idx="5"/>
              <a:endCxn id="241" idx="0"/>
            </p:cNvCxnSpPr>
            <p:nvPr/>
          </p:nvCxnSpPr>
          <p:spPr>
            <a:xfrm>
              <a:off x="2668635" y="1908513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C526DF6-3BCA-427B-BD9F-38B627884C3E}"/>
                </a:ext>
              </a:extLst>
            </p:cNvPr>
            <p:cNvSpPr/>
            <p:nvPr/>
          </p:nvSpPr>
          <p:spPr>
            <a:xfrm>
              <a:off x="2675143" y="223756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7F9930F-4BA1-4DDF-A7AD-A4D4997E908F}"/>
                </a:ext>
              </a:extLst>
            </p:cNvPr>
            <p:cNvSpPr/>
            <p:nvPr/>
          </p:nvSpPr>
          <p:spPr>
            <a:xfrm>
              <a:off x="871208" y="221080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3EBF6A5-5281-42E2-82C8-B30E709910B2}"/>
                </a:ext>
              </a:extLst>
            </p:cNvPr>
            <p:cNvSpPr/>
            <p:nvPr/>
          </p:nvSpPr>
          <p:spPr>
            <a:xfrm>
              <a:off x="587078" y="287238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7B222DA-651D-40C5-818C-28D5138B6D41}"/>
                </a:ext>
              </a:extLst>
            </p:cNvPr>
            <p:cNvCxnSpPr>
              <a:cxnSpLocks/>
              <a:stCxn id="242" idx="3"/>
              <a:endCxn id="243" idx="0"/>
            </p:cNvCxnSpPr>
            <p:nvPr/>
          </p:nvCxnSpPr>
          <p:spPr>
            <a:xfrm flipH="1">
              <a:off x="750633" y="2543327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9733B8D-3169-4503-9D8D-E90B49E3046B}"/>
                </a:ext>
              </a:extLst>
            </p:cNvPr>
            <p:cNvCxnSpPr>
              <a:cxnSpLocks/>
              <a:stCxn id="242" idx="5"/>
              <a:endCxn id="246" idx="0"/>
            </p:cNvCxnSpPr>
            <p:nvPr/>
          </p:nvCxnSpPr>
          <p:spPr>
            <a:xfrm>
              <a:off x="1203733" y="2543327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67164FB-7426-4CA6-AF6C-5BB7CC4431FD}"/>
                </a:ext>
              </a:extLst>
            </p:cNvPr>
            <p:cNvSpPr/>
            <p:nvPr/>
          </p:nvSpPr>
          <p:spPr>
            <a:xfrm>
              <a:off x="1207332" y="287238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5226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1" grpId="0"/>
      <p:bldP spid="65" grpId="0"/>
      <p:bldP spid="191" grpId="0"/>
      <p:bldP spid="55" grpId="0" animBg="1"/>
      <p:bldP spid="237" grpId="0"/>
      <p:bldP spid="280" grpId="0" animBg="1"/>
      <p:bldP spid="31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A6FB63-E716-45CD-90C3-12C19F6D292C}"/>
              </a:ext>
            </a:extLst>
          </p:cNvPr>
          <p:cNvGrpSpPr/>
          <p:nvPr/>
        </p:nvGrpSpPr>
        <p:grpSpPr>
          <a:xfrm>
            <a:off x="221848" y="727422"/>
            <a:ext cx="2737175" cy="2999638"/>
            <a:chOff x="221848" y="803622"/>
            <a:chExt cx="2737175" cy="2999638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684C09B-9E4C-4EA2-9C22-FB3D180CAA7F}"/>
                </a:ext>
              </a:extLst>
            </p:cNvPr>
            <p:cNvCxnSpPr>
              <a:cxnSpLocks/>
              <a:stCxn id="114" idx="3"/>
              <a:endCxn id="109" idx="0"/>
            </p:cNvCxnSpPr>
            <p:nvPr/>
          </p:nvCxnSpPr>
          <p:spPr>
            <a:xfrm flipH="1">
              <a:off x="1327498" y="1136147"/>
              <a:ext cx="456232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3EDD4E2-FB5C-4EC7-9396-75F2359E0354}"/>
                </a:ext>
              </a:extLst>
            </p:cNvPr>
            <p:cNvCxnSpPr>
              <a:cxnSpLocks/>
              <a:stCxn id="114" idx="5"/>
              <a:endCxn id="113" idx="0"/>
            </p:cNvCxnSpPr>
            <p:nvPr/>
          </p:nvCxnSpPr>
          <p:spPr>
            <a:xfrm>
              <a:off x="2059203" y="1136147"/>
              <a:ext cx="428466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4F91889-5B70-42B5-A1BB-D6A69AEEDC93}"/>
                </a:ext>
              </a:extLst>
            </p:cNvPr>
            <p:cNvSpPr/>
            <p:nvPr/>
          </p:nvSpPr>
          <p:spPr>
            <a:xfrm>
              <a:off x="1132709" y="1544942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A02130E-E0D0-4DE1-9A30-E6DC112B9FE3}"/>
                </a:ext>
              </a:extLst>
            </p:cNvPr>
            <p:cNvCxnSpPr>
              <a:cxnSpLocks/>
              <a:stCxn id="109" idx="3"/>
              <a:endCxn id="119" idx="0"/>
            </p:cNvCxnSpPr>
            <p:nvPr/>
          </p:nvCxnSpPr>
          <p:spPr>
            <a:xfrm flipH="1">
              <a:off x="1022767" y="1877467"/>
              <a:ext cx="166994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06D968-EFBC-4B2E-8AB2-880734288002}"/>
                </a:ext>
              </a:extLst>
            </p:cNvPr>
            <p:cNvCxnSpPr>
              <a:cxnSpLocks/>
              <a:stCxn id="109" idx="5"/>
              <a:endCxn id="112" idx="0"/>
            </p:cNvCxnSpPr>
            <p:nvPr/>
          </p:nvCxnSpPr>
          <p:spPr>
            <a:xfrm>
              <a:off x="1465234" y="1877467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DB6053B-D909-465D-B653-1D6196EFB2AC}"/>
                </a:ext>
              </a:extLst>
            </p:cNvPr>
            <p:cNvSpPr/>
            <p:nvPr/>
          </p:nvSpPr>
          <p:spPr>
            <a:xfrm>
              <a:off x="1468833" y="220652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6558D9B-AEBF-4658-8936-913A9AB81E79}"/>
                </a:ext>
              </a:extLst>
            </p:cNvPr>
            <p:cNvSpPr/>
            <p:nvPr/>
          </p:nvSpPr>
          <p:spPr>
            <a:xfrm>
              <a:off x="2292880" y="1544942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BD3203-96F4-4F3B-AC91-084B0D909D37}"/>
                </a:ext>
              </a:extLst>
            </p:cNvPr>
            <p:cNvSpPr/>
            <p:nvPr/>
          </p:nvSpPr>
          <p:spPr>
            <a:xfrm>
              <a:off x="1726678" y="803622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77F2F0-0543-4B28-9BFF-90ED9FD80E93}"/>
                </a:ext>
              </a:extLst>
            </p:cNvPr>
            <p:cNvSpPr/>
            <p:nvPr/>
          </p:nvSpPr>
          <p:spPr>
            <a:xfrm>
              <a:off x="2011659" y="220652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66EE1C-4603-4008-AB4D-3EA8AB6FCAAF}"/>
                </a:ext>
              </a:extLst>
            </p:cNvPr>
            <p:cNvCxnSpPr>
              <a:cxnSpLocks/>
              <a:stCxn id="113" idx="3"/>
              <a:endCxn id="115" idx="0"/>
            </p:cNvCxnSpPr>
            <p:nvPr/>
          </p:nvCxnSpPr>
          <p:spPr>
            <a:xfrm flipH="1">
              <a:off x="2175214" y="1877467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9A277A5-0674-495B-8F96-899750F33338}"/>
                </a:ext>
              </a:extLst>
            </p:cNvPr>
            <p:cNvCxnSpPr>
              <a:cxnSpLocks/>
              <a:stCxn id="113" idx="5"/>
              <a:endCxn id="118" idx="0"/>
            </p:cNvCxnSpPr>
            <p:nvPr/>
          </p:nvCxnSpPr>
          <p:spPr>
            <a:xfrm>
              <a:off x="2625405" y="1877467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9208284-C232-41E2-9F72-7494ECB64241}"/>
                </a:ext>
              </a:extLst>
            </p:cNvPr>
            <p:cNvSpPr/>
            <p:nvPr/>
          </p:nvSpPr>
          <p:spPr>
            <a:xfrm>
              <a:off x="2631913" y="220652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B24F1F-8AC8-42BF-9534-7796BA6DA3D4}"/>
                </a:ext>
              </a:extLst>
            </p:cNvPr>
            <p:cNvSpPr/>
            <p:nvPr/>
          </p:nvSpPr>
          <p:spPr>
            <a:xfrm>
              <a:off x="827978" y="217975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2D74F62-D724-42A2-9802-503E1CC8DD7B}"/>
                </a:ext>
              </a:extLst>
            </p:cNvPr>
            <p:cNvCxnSpPr>
              <a:cxnSpLocks/>
              <a:stCxn id="119" idx="3"/>
              <a:endCxn id="129" idx="0"/>
            </p:cNvCxnSpPr>
            <p:nvPr/>
          </p:nvCxnSpPr>
          <p:spPr>
            <a:xfrm flipH="1">
              <a:off x="700767" y="2512281"/>
              <a:ext cx="184263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7CC5045-4251-498A-B223-CA5350E77C83}"/>
                </a:ext>
              </a:extLst>
            </p:cNvPr>
            <p:cNvCxnSpPr>
              <a:cxnSpLocks/>
              <a:stCxn id="119" idx="5"/>
              <a:endCxn id="123" idx="0"/>
            </p:cNvCxnSpPr>
            <p:nvPr/>
          </p:nvCxnSpPr>
          <p:spPr>
            <a:xfrm>
              <a:off x="1160503" y="2512281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595A161-5686-40D3-BB0B-99E33444AA6F}"/>
                </a:ext>
              </a:extLst>
            </p:cNvPr>
            <p:cNvSpPr/>
            <p:nvPr/>
          </p:nvSpPr>
          <p:spPr>
            <a:xfrm>
              <a:off x="1164102" y="284133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8FD29AE-4133-4CB1-94FD-14AB95615040}"/>
                </a:ext>
              </a:extLst>
            </p:cNvPr>
            <p:cNvSpPr/>
            <p:nvPr/>
          </p:nvSpPr>
          <p:spPr>
            <a:xfrm>
              <a:off x="505978" y="281457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175DA5-3A14-4763-BAF5-6F7EEC7847F5}"/>
                </a:ext>
              </a:extLst>
            </p:cNvPr>
            <p:cNvSpPr/>
            <p:nvPr/>
          </p:nvSpPr>
          <p:spPr>
            <a:xfrm>
              <a:off x="221848" y="34761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6162055-53D4-4C86-88D7-1165FEDC93DE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>
            <a:xfrm flipH="1">
              <a:off x="385403" y="3147095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F5575D4-A446-48E9-9AA8-3AD171EB189C}"/>
                </a:ext>
              </a:extLst>
            </p:cNvPr>
            <p:cNvCxnSpPr>
              <a:cxnSpLocks/>
              <a:stCxn id="129" idx="5"/>
              <a:endCxn id="133" idx="0"/>
            </p:cNvCxnSpPr>
            <p:nvPr/>
          </p:nvCxnSpPr>
          <p:spPr>
            <a:xfrm>
              <a:off x="838503" y="3147095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3AABFC2-B7E0-4C7F-840A-90585B313C76}"/>
                </a:ext>
              </a:extLst>
            </p:cNvPr>
            <p:cNvSpPr/>
            <p:nvPr/>
          </p:nvSpPr>
          <p:spPr>
            <a:xfrm>
              <a:off x="842102" y="34761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454BB1B7-5489-4B24-ABD5-143CD527A4AA}"/>
              </a:ext>
            </a:extLst>
          </p:cNvPr>
          <p:cNvSpPr txBox="1"/>
          <p:nvPr/>
        </p:nvSpPr>
        <p:spPr>
          <a:xfrm>
            <a:off x="343066" y="181460"/>
            <a:ext cx="3546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8. Insert (1)  and root = black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15041-4E3E-456F-BBB6-9EAE350B7148}"/>
              </a:ext>
            </a:extLst>
          </p:cNvPr>
          <p:cNvGrpSpPr/>
          <p:nvPr/>
        </p:nvGrpSpPr>
        <p:grpSpPr>
          <a:xfrm>
            <a:off x="1407539" y="3481455"/>
            <a:ext cx="2994535" cy="2513677"/>
            <a:chOff x="5325801" y="1872947"/>
            <a:chExt cx="2994535" cy="2513677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5C30A20-C64B-420C-9A3A-BE667899CC46}"/>
                </a:ext>
              </a:extLst>
            </p:cNvPr>
            <p:cNvCxnSpPr>
              <a:cxnSpLocks/>
              <a:stCxn id="192" idx="3"/>
              <a:endCxn id="197" idx="0"/>
            </p:cNvCxnSpPr>
            <p:nvPr/>
          </p:nvCxnSpPr>
          <p:spPr>
            <a:xfrm flipH="1">
              <a:off x="6310538" y="2205472"/>
              <a:ext cx="632718" cy="441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034F4B5-4D38-413E-BA9C-05CC169A49E1}"/>
                </a:ext>
              </a:extLst>
            </p:cNvPr>
            <p:cNvCxnSpPr>
              <a:cxnSpLocks/>
              <a:stCxn id="192" idx="5"/>
              <a:endCxn id="191" idx="0"/>
            </p:cNvCxnSpPr>
            <p:nvPr/>
          </p:nvCxnSpPr>
          <p:spPr>
            <a:xfrm>
              <a:off x="7218729" y="2205472"/>
              <a:ext cx="630253" cy="458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8AE7B0D-0E29-4E00-8F0B-A74CB7FB048D}"/>
                </a:ext>
              </a:extLst>
            </p:cNvPr>
            <p:cNvSpPr/>
            <p:nvPr/>
          </p:nvSpPr>
          <p:spPr>
            <a:xfrm>
              <a:off x="7654193" y="2663966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E25C1A2-AFD8-469A-838C-FD33B8C1A2AC}"/>
                </a:ext>
              </a:extLst>
            </p:cNvPr>
            <p:cNvSpPr/>
            <p:nvPr/>
          </p:nvSpPr>
          <p:spPr>
            <a:xfrm>
              <a:off x="6886204" y="187294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0E14ADC-0A73-42A7-A32E-0AAFCDBD1317}"/>
                </a:ext>
              </a:extLst>
            </p:cNvPr>
            <p:cNvSpPr/>
            <p:nvPr/>
          </p:nvSpPr>
          <p:spPr>
            <a:xfrm>
              <a:off x="7372972" y="332554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01E2BD2-8908-41A7-B4A2-DFDD13AA20C9}"/>
                </a:ext>
              </a:extLst>
            </p:cNvPr>
            <p:cNvCxnSpPr>
              <a:cxnSpLocks/>
              <a:stCxn id="191" idx="3"/>
              <a:endCxn id="193" idx="0"/>
            </p:cNvCxnSpPr>
            <p:nvPr/>
          </p:nvCxnSpPr>
          <p:spPr>
            <a:xfrm flipH="1">
              <a:off x="7536527" y="2996491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2938029-729C-4EA5-ABD5-AC90653E9378}"/>
                </a:ext>
              </a:extLst>
            </p:cNvPr>
            <p:cNvCxnSpPr>
              <a:cxnSpLocks/>
              <a:stCxn id="191" idx="5"/>
              <a:endCxn id="196" idx="0"/>
            </p:cNvCxnSpPr>
            <p:nvPr/>
          </p:nvCxnSpPr>
          <p:spPr>
            <a:xfrm>
              <a:off x="7986718" y="2996491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1ADC202-9B73-4F1C-8609-72B8AB486E8F}"/>
                </a:ext>
              </a:extLst>
            </p:cNvPr>
            <p:cNvSpPr/>
            <p:nvPr/>
          </p:nvSpPr>
          <p:spPr>
            <a:xfrm>
              <a:off x="7993226" y="332554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825253F-E533-4AFD-A0FE-0A3EC51953A9}"/>
                </a:ext>
              </a:extLst>
            </p:cNvPr>
            <p:cNvSpPr/>
            <p:nvPr/>
          </p:nvSpPr>
          <p:spPr>
            <a:xfrm>
              <a:off x="6115749" y="264654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DCAD869-D76B-4BC5-9FD3-8BBDA62DBB2E}"/>
                </a:ext>
              </a:extLst>
            </p:cNvPr>
            <p:cNvCxnSpPr>
              <a:cxnSpLocks/>
              <a:stCxn id="197" idx="3"/>
              <a:endCxn id="201" idx="0"/>
            </p:cNvCxnSpPr>
            <p:nvPr/>
          </p:nvCxnSpPr>
          <p:spPr>
            <a:xfrm flipH="1">
              <a:off x="5804720" y="2979072"/>
              <a:ext cx="368081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EE69BF0-9050-403A-B585-BAD39B6176C3}"/>
                </a:ext>
              </a:extLst>
            </p:cNvPr>
            <p:cNvCxnSpPr>
              <a:cxnSpLocks/>
              <a:stCxn id="197" idx="5"/>
              <a:endCxn id="214" idx="0"/>
            </p:cNvCxnSpPr>
            <p:nvPr/>
          </p:nvCxnSpPr>
          <p:spPr>
            <a:xfrm>
              <a:off x="6448274" y="2979072"/>
              <a:ext cx="411882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58881AE-CED6-4DBD-A4C3-2A99384E1E43}"/>
                </a:ext>
              </a:extLst>
            </p:cNvPr>
            <p:cNvSpPr/>
            <p:nvPr/>
          </p:nvSpPr>
          <p:spPr>
            <a:xfrm>
              <a:off x="5609931" y="339793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3A88D8D-F197-40BF-9728-22CBBE5517EB}"/>
                </a:ext>
              </a:extLst>
            </p:cNvPr>
            <p:cNvSpPr/>
            <p:nvPr/>
          </p:nvSpPr>
          <p:spPr>
            <a:xfrm>
              <a:off x="5325801" y="405951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D5E7A43-1685-4571-9945-2F3B84C52BA2}"/>
                </a:ext>
              </a:extLst>
            </p:cNvPr>
            <p:cNvCxnSpPr>
              <a:cxnSpLocks/>
              <a:stCxn id="201" idx="3"/>
              <a:endCxn id="202" idx="0"/>
            </p:cNvCxnSpPr>
            <p:nvPr/>
          </p:nvCxnSpPr>
          <p:spPr>
            <a:xfrm flipH="1">
              <a:off x="5489356" y="3730459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46D44D4-E476-44AB-81AA-7600CB216DD8}"/>
                </a:ext>
              </a:extLst>
            </p:cNvPr>
            <p:cNvCxnSpPr>
              <a:cxnSpLocks/>
              <a:stCxn id="201" idx="5"/>
              <a:endCxn id="205" idx="0"/>
            </p:cNvCxnSpPr>
            <p:nvPr/>
          </p:nvCxnSpPr>
          <p:spPr>
            <a:xfrm>
              <a:off x="5942456" y="3730459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7A1C5D0D-C132-4337-9CD3-E163514533B4}"/>
                </a:ext>
              </a:extLst>
            </p:cNvPr>
            <p:cNvSpPr/>
            <p:nvPr/>
          </p:nvSpPr>
          <p:spPr>
            <a:xfrm>
              <a:off x="5946055" y="405951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65087F1-D8DC-4FD9-B640-DCED358A0272}"/>
                </a:ext>
              </a:extLst>
            </p:cNvPr>
            <p:cNvSpPr/>
            <p:nvPr/>
          </p:nvSpPr>
          <p:spPr>
            <a:xfrm>
              <a:off x="6665367" y="339793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1CB60E5-1AEC-4D15-AB91-37D59565F336}"/>
                </a:ext>
              </a:extLst>
            </p:cNvPr>
            <p:cNvSpPr/>
            <p:nvPr/>
          </p:nvSpPr>
          <p:spPr>
            <a:xfrm>
              <a:off x="6381237" y="405951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3F144A9B-CAD6-43E3-824F-9406A39FCE10}"/>
                </a:ext>
              </a:extLst>
            </p:cNvPr>
            <p:cNvCxnSpPr>
              <a:cxnSpLocks/>
              <a:stCxn id="214" idx="3"/>
              <a:endCxn id="215" idx="0"/>
            </p:cNvCxnSpPr>
            <p:nvPr/>
          </p:nvCxnSpPr>
          <p:spPr>
            <a:xfrm flipH="1">
              <a:off x="6544792" y="3730459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882815F-A6F3-457E-A4DF-291A8BFAC991}"/>
                </a:ext>
              </a:extLst>
            </p:cNvPr>
            <p:cNvCxnSpPr>
              <a:cxnSpLocks/>
              <a:stCxn id="214" idx="5"/>
              <a:endCxn id="218" idx="0"/>
            </p:cNvCxnSpPr>
            <p:nvPr/>
          </p:nvCxnSpPr>
          <p:spPr>
            <a:xfrm>
              <a:off x="6997892" y="3730459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500E654-51C1-4E31-BEF4-12D0A3133FB9}"/>
                </a:ext>
              </a:extLst>
            </p:cNvPr>
            <p:cNvSpPr/>
            <p:nvPr/>
          </p:nvSpPr>
          <p:spPr>
            <a:xfrm>
              <a:off x="7001491" y="405951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69D201B-2AAF-46F7-873E-4E7C2629B840}"/>
              </a:ext>
            </a:extLst>
          </p:cNvPr>
          <p:cNvSpPr/>
          <p:nvPr/>
        </p:nvSpPr>
        <p:spPr>
          <a:xfrm>
            <a:off x="1371333" y="3381950"/>
            <a:ext cx="3102968" cy="2623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D5F1D-D281-429E-886E-290708851D36}"/>
              </a:ext>
            </a:extLst>
          </p:cNvPr>
          <p:cNvGrpSpPr/>
          <p:nvPr/>
        </p:nvGrpSpPr>
        <p:grpSpPr>
          <a:xfrm>
            <a:off x="1268949" y="3333420"/>
            <a:ext cx="2737175" cy="2999638"/>
            <a:chOff x="1268949" y="3269920"/>
            <a:chExt cx="2737175" cy="2999638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C06CB50-554B-4097-976A-50CA53D05731}"/>
                </a:ext>
              </a:extLst>
            </p:cNvPr>
            <p:cNvCxnSpPr>
              <a:cxnSpLocks/>
              <a:stCxn id="165" idx="3"/>
              <a:endCxn id="160" idx="0"/>
            </p:cNvCxnSpPr>
            <p:nvPr/>
          </p:nvCxnSpPr>
          <p:spPr>
            <a:xfrm flipH="1">
              <a:off x="2374599" y="3602445"/>
              <a:ext cx="456232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F15199B-2F6B-476A-8DA2-5634E2F32030}"/>
                </a:ext>
              </a:extLst>
            </p:cNvPr>
            <p:cNvCxnSpPr>
              <a:cxnSpLocks/>
              <a:stCxn id="165" idx="5"/>
              <a:endCxn id="164" idx="0"/>
            </p:cNvCxnSpPr>
            <p:nvPr/>
          </p:nvCxnSpPr>
          <p:spPr>
            <a:xfrm>
              <a:off x="3106304" y="3602445"/>
              <a:ext cx="428466" cy="40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0C5A84E-B23D-4EE7-9B2A-A15EB0F1AE4F}"/>
                </a:ext>
              </a:extLst>
            </p:cNvPr>
            <p:cNvSpPr/>
            <p:nvPr/>
          </p:nvSpPr>
          <p:spPr>
            <a:xfrm>
              <a:off x="2179810" y="401124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AE35DCB-DE72-4016-BFF3-58A198EA7DE5}"/>
                </a:ext>
              </a:extLst>
            </p:cNvPr>
            <p:cNvCxnSpPr>
              <a:cxnSpLocks/>
              <a:stCxn id="160" idx="3"/>
              <a:endCxn id="170" idx="0"/>
            </p:cNvCxnSpPr>
            <p:nvPr/>
          </p:nvCxnSpPr>
          <p:spPr>
            <a:xfrm flipH="1">
              <a:off x="2069868" y="4343765"/>
              <a:ext cx="166994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861318D-7C70-4175-A9FC-4B83D80932CB}"/>
                </a:ext>
              </a:extLst>
            </p:cNvPr>
            <p:cNvCxnSpPr>
              <a:cxnSpLocks/>
              <a:stCxn id="160" idx="5"/>
              <a:endCxn id="163" idx="0"/>
            </p:cNvCxnSpPr>
            <p:nvPr/>
          </p:nvCxnSpPr>
          <p:spPr>
            <a:xfrm>
              <a:off x="2512335" y="4343765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556CD51-BFB7-44B7-97A8-7ED1986D1CE6}"/>
                </a:ext>
              </a:extLst>
            </p:cNvPr>
            <p:cNvSpPr/>
            <p:nvPr/>
          </p:nvSpPr>
          <p:spPr>
            <a:xfrm>
              <a:off x="2515934" y="467282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7390FEB-F9A1-427E-8CE8-FC366AC1C414}"/>
                </a:ext>
              </a:extLst>
            </p:cNvPr>
            <p:cNvSpPr/>
            <p:nvPr/>
          </p:nvSpPr>
          <p:spPr>
            <a:xfrm>
              <a:off x="3339981" y="401124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797F081-AF4E-490D-8B43-4F7E57F860F6}"/>
                </a:ext>
              </a:extLst>
            </p:cNvPr>
            <p:cNvSpPr/>
            <p:nvPr/>
          </p:nvSpPr>
          <p:spPr>
            <a:xfrm>
              <a:off x="2773779" y="326992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0113254-0CF9-4DF2-AFFB-7C51255AE32B}"/>
                </a:ext>
              </a:extLst>
            </p:cNvPr>
            <p:cNvSpPr/>
            <p:nvPr/>
          </p:nvSpPr>
          <p:spPr>
            <a:xfrm>
              <a:off x="3058760" y="467282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ABD5F9A-0F2F-4C0A-908E-4C16D08CDF86}"/>
                </a:ext>
              </a:extLst>
            </p:cNvPr>
            <p:cNvCxnSpPr>
              <a:cxnSpLocks/>
              <a:stCxn id="164" idx="3"/>
              <a:endCxn id="166" idx="0"/>
            </p:cNvCxnSpPr>
            <p:nvPr/>
          </p:nvCxnSpPr>
          <p:spPr>
            <a:xfrm flipH="1">
              <a:off x="3222315" y="4343765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C6DD42F-E92B-4592-AF0E-C331BE142CBC}"/>
                </a:ext>
              </a:extLst>
            </p:cNvPr>
            <p:cNvCxnSpPr>
              <a:cxnSpLocks/>
              <a:stCxn id="164" idx="5"/>
              <a:endCxn id="169" idx="0"/>
            </p:cNvCxnSpPr>
            <p:nvPr/>
          </p:nvCxnSpPr>
          <p:spPr>
            <a:xfrm>
              <a:off x="3672506" y="4343765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FB34554-BA44-46EE-8A6D-EBB7BD5BC1BF}"/>
                </a:ext>
              </a:extLst>
            </p:cNvPr>
            <p:cNvSpPr/>
            <p:nvPr/>
          </p:nvSpPr>
          <p:spPr>
            <a:xfrm>
              <a:off x="3679014" y="467282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0A52E5C-C83D-465D-8057-F2A7D90C17FD}"/>
                </a:ext>
              </a:extLst>
            </p:cNvPr>
            <p:cNvSpPr/>
            <p:nvPr/>
          </p:nvSpPr>
          <p:spPr>
            <a:xfrm>
              <a:off x="1875079" y="464605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24EA636-06CD-4874-BAE2-03FBA1036337}"/>
                </a:ext>
              </a:extLst>
            </p:cNvPr>
            <p:cNvCxnSpPr>
              <a:cxnSpLocks/>
              <a:stCxn id="170" idx="3"/>
              <a:endCxn id="174" idx="0"/>
            </p:cNvCxnSpPr>
            <p:nvPr/>
          </p:nvCxnSpPr>
          <p:spPr>
            <a:xfrm flipH="1">
              <a:off x="1747868" y="4978579"/>
              <a:ext cx="184263" cy="302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AD3193-63F6-4625-843D-63E8F81A14EE}"/>
                </a:ext>
              </a:extLst>
            </p:cNvPr>
            <p:cNvCxnSpPr>
              <a:cxnSpLocks/>
              <a:stCxn id="170" idx="5"/>
              <a:endCxn id="173" idx="0"/>
            </p:cNvCxnSpPr>
            <p:nvPr/>
          </p:nvCxnSpPr>
          <p:spPr>
            <a:xfrm>
              <a:off x="2207604" y="4978579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B75B3B6-CF1E-49DF-B3B6-32C3588114A1}"/>
                </a:ext>
              </a:extLst>
            </p:cNvPr>
            <p:cNvSpPr/>
            <p:nvPr/>
          </p:nvSpPr>
          <p:spPr>
            <a:xfrm>
              <a:off x="2211203" y="530763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15A4F9A-6531-463A-AEF4-386849254BCC}"/>
                </a:ext>
              </a:extLst>
            </p:cNvPr>
            <p:cNvSpPr/>
            <p:nvPr/>
          </p:nvSpPr>
          <p:spPr>
            <a:xfrm>
              <a:off x="1553079" y="528086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87506B4-4370-4218-84D1-D35AC423B16D}"/>
                </a:ext>
              </a:extLst>
            </p:cNvPr>
            <p:cNvSpPr/>
            <p:nvPr/>
          </p:nvSpPr>
          <p:spPr>
            <a:xfrm>
              <a:off x="1268949" y="594244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AA1597C-BA37-42ED-BDAF-D024EF280E83}"/>
                </a:ext>
              </a:extLst>
            </p:cNvPr>
            <p:cNvCxnSpPr>
              <a:cxnSpLocks/>
              <a:stCxn id="174" idx="3"/>
              <a:endCxn id="175" idx="0"/>
            </p:cNvCxnSpPr>
            <p:nvPr/>
          </p:nvCxnSpPr>
          <p:spPr>
            <a:xfrm flipH="1">
              <a:off x="1432504" y="561339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73CF4B1-6A3F-406B-8139-B1E141C4F28A}"/>
                </a:ext>
              </a:extLst>
            </p:cNvPr>
            <p:cNvCxnSpPr>
              <a:cxnSpLocks/>
              <a:stCxn id="174" idx="5"/>
              <a:endCxn id="178" idx="0"/>
            </p:cNvCxnSpPr>
            <p:nvPr/>
          </p:nvCxnSpPr>
          <p:spPr>
            <a:xfrm>
              <a:off x="1885604" y="561339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FB84F38-4CEB-4726-8348-08F31FEDF529}"/>
                </a:ext>
              </a:extLst>
            </p:cNvPr>
            <p:cNvSpPr/>
            <p:nvPr/>
          </p:nvSpPr>
          <p:spPr>
            <a:xfrm>
              <a:off x="1889203" y="594244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9" name="Arrow: Curved Right 178">
              <a:extLst>
                <a:ext uri="{FF2B5EF4-FFF2-40B4-BE49-F238E27FC236}">
                  <a16:creationId xmlns:a16="http://schemas.microsoft.com/office/drawing/2014/main" id="{0CE0B5F0-3BD5-4C72-81E3-896091958CBA}"/>
                </a:ext>
              </a:extLst>
            </p:cNvPr>
            <p:cNvSpPr/>
            <p:nvPr/>
          </p:nvSpPr>
          <p:spPr>
            <a:xfrm rot="12501362" flipH="1">
              <a:off x="1488240" y="4663827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80" name="Arrow: Curved Right 179">
              <a:extLst>
                <a:ext uri="{FF2B5EF4-FFF2-40B4-BE49-F238E27FC236}">
                  <a16:creationId xmlns:a16="http://schemas.microsoft.com/office/drawing/2014/main" id="{EC30D8CC-DEB4-4DF1-AB42-0A1D43D292F1}"/>
                </a:ext>
              </a:extLst>
            </p:cNvPr>
            <p:cNvSpPr/>
            <p:nvPr/>
          </p:nvSpPr>
          <p:spPr>
            <a:xfrm rot="12501362" flipH="1">
              <a:off x="1777786" y="4038370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81" name="Arrow: Curved Right 180">
              <a:extLst>
                <a:ext uri="{FF2B5EF4-FFF2-40B4-BE49-F238E27FC236}">
                  <a16:creationId xmlns:a16="http://schemas.microsoft.com/office/drawing/2014/main" id="{EC9C4343-E691-4E42-B831-588062447527}"/>
                </a:ext>
              </a:extLst>
            </p:cNvPr>
            <p:cNvSpPr/>
            <p:nvPr/>
          </p:nvSpPr>
          <p:spPr>
            <a:xfrm rot="19901702" flipH="1">
              <a:off x="2776349" y="4087054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</p:grpSp>
      <p:sp>
        <p:nvSpPr>
          <p:cNvPr id="374" name="TextBox 373">
            <a:extLst>
              <a:ext uri="{FF2B5EF4-FFF2-40B4-BE49-F238E27FC236}">
                <a16:creationId xmlns:a16="http://schemas.microsoft.com/office/drawing/2014/main" id="{9769F784-4579-4A74-9003-6678A2D1CD52}"/>
              </a:ext>
            </a:extLst>
          </p:cNvPr>
          <p:cNvSpPr txBox="1"/>
          <p:nvPr/>
        </p:nvSpPr>
        <p:spPr>
          <a:xfrm>
            <a:off x="1900337" y="2847784"/>
            <a:ext cx="171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9. Case A (3)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A75809-E4A0-4545-92B7-93F49E48458A}"/>
              </a:ext>
            </a:extLst>
          </p:cNvPr>
          <p:cNvGrpSpPr/>
          <p:nvPr/>
        </p:nvGrpSpPr>
        <p:grpSpPr>
          <a:xfrm>
            <a:off x="3618360" y="632461"/>
            <a:ext cx="3207901" cy="3434658"/>
            <a:chOff x="4017146" y="774051"/>
            <a:chExt cx="2994535" cy="3143513"/>
          </a:xfrm>
        </p:grpSpPr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5F436CA-A209-41F8-8BD2-E32AC155900F}"/>
                </a:ext>
              </a:extLst>
            </p:cNvPr>
            <p:cNvCxnSpPr>
              <a:cxnSpLocks/>
              <a:stCxn id="235" idx="3"/>
              <a:endCxn id="240" idx="0"/>
            </p:cNvCxnSpPr>
            <p:nvPr/>
          </p:nvCxnSpPr>
          <p:spPr>
            <a:xfrm flipH="1">
              <a:off x="5001883" y="1106576"/>
              <a:ext cx="632718" cy="441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AE73B33B-F43E-457B-8687-82597A933089}"/>
                </a:ext>
              </a:extLst>
            </p:cNvPr>
            <p:cNvCxnSpPr>
              <a:cxnSpLocks/>
              <a:stCxn id="235" idx="5"/>
              <a:endCxn id="234" idx="0"/>
            </p:cNvCxnSpPr>
            <p:nvPr/>
          </p:nvCxnSpPr>
          <p:spPr>
            <a:xfrm>
              <a:off x="5910074" y="1106576"/>
              <a:ext cx="630253" cy="458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88393F1-8931-4CFF-8C18-780D6928E755}"/>
                </a:ext>
              </a:extLst>
            </p:cNvPr>
            <p:cNvSpPr/>
            <p:nvPr/>
          </p:nvSpPr>
          <p:spPr>
            <a:xfrm>
              <a:off x="6345538" y="156507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C057DFE-D9AA-4CDA-B1AA-BAC19DE48CEE}"/>
                </a:ext>
              </a:extLst>
            </p:cNvPr>
            <p:cNvSpPr/>
            <p:nvPr/>
          </p:nvSpPr>
          <p:spPr>
            <a:xfrm>
              <a:off x="5577549" y="774051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80816E9-AA2D-4762-9FE2-CA87294CA9DF}"/>
                </a:ext>
              </a:extLst>
            </p:cNvPr>
            <p:cNvSpPr/>
            <p:nvPr/>
          </p:nvSpPr>
          <p:spPr>
            <a:xfrm>
              <a:off x="6064317" y="22266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4F272DF-A8AE-4ADA-BAB1-10BBF3713497}"/>
                </a:ext>
              </a:extLst>
            </p:cNvPr>
            <p:cNvCxnSpPr>
              <a:cxnSpLocks/>
              <a:stCxn id="234" idx="3"/>
              <a:endCxn id="236" idx="0"/>
            </p:cNvCxnSpPr>
            <p:nvPr/>
          </p:nvCxnSpPr>
          <p:spPr>
            <a:xfrm flipH="1">
              <a:off x="6227872" y="1897595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EDA2450E-7027-40B5-8641-FD6A402AEE25}"/>
                </a:ext>
              </a:extLst>
            </p:cNvPr>
            <p:cNvCxnSpPr>
              <a:cxnSpLocks/>
              <a:stCxn id="234" idx="5"/>
              <a:endCxn id="239" idx="0"/>
            </p:cNvCxnSpPr>
            <p:nvPr/>
          </p:nvCxnSpPr>
          <p:spPr>
            <a:xfrm>
              <a:off x="6678063" y="1897595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5E0A1B4-844E-460E-8372-D78D2357B231}"/>
                </a:ext>
              </a:extLst>
            </p:cNvPr>
            <p:cNvSpPr/>
            <p:nvPr/>
          </p:nvSpPr>
          <p:spPr>
            <a:xfrm>
              <a:off x="6684571" y="22266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1C2DD4AF-C94A-468B-AFFE-801E29013674}"/>
                </a:ext>
              </a:extLst>
            </p:cNvPr>
            <p:cNvSpPr/>
            <p:nvPr/>
          </p:nvSpPr>
          <p:spPr>
            <a:xfrm>
              <a:off x="4807094" y="1547651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1F39F541-C33F-4DED-9A17-739F6BCCE2AF}"/>
                </a:ext>
              </a:extLst>
            </p:cNvPr>
            <p:cNvCxnSpPr>
              <a:cxnSpLocks/>
              <a:stCxn id="240" idx="3"/>
              <a:endCxn id="243" idx="0"/>
            </p:cNvCxnSpPr>
            <p:nvPr/>
          </p:nvCxnSpPr>
          <p:spPr>
            <a:xfrm flipH="1">
              <a:off x="4496065" y="1880176"/>
              <a:ext cx="368081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18CFB8E5-C406-44F6-8AF2-370EC6EC1E41}"/>
                </a:ext>
              </a:extLst>
            </p:cNvPr>
            <p:cNvCxnSpPr>
              <a:cxnSpLocks/>
              <a:stCxn id="240" idx="5"/>
              <a:endCxn id="248" idx="0"/>
            </p:cNvCxnSpPr>
            <p:nvPr/>
          </p:nvCxnSpPr>
          <p:spPr>
            <a:xfrm>
              <a:off x="5139619" y="1880176"/>
              <a:ext cx="411882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156BD37-22A6-4230-8F57-9CF8DC69D883}"/>
                </a:ext>
              </a:extLst>
            </p:cNvPr>
            <p:cNvSpPr/>
            <p:nvPr/>
          </p:nvSpPr>
          <p:spPr>
            <a:xfrm>
              <a:off x="4301276" y="229903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D18532C-EC74-4B21-A472-8E632655D4D4}"/>
                </a:ext>
              </a:extLst>
            </p:cNvPr>
            <p:cNvSpPr/>
            <p:nvPr/>
          </p:nvSpPr>
          <p:spPr>
            <a:xfrm>
              <a:off x="4017146" y="296061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446CF837-7C11-4744-B843-16E059A64C8F}"/>
                </a:ext>
              </a:extLst>
            </p:cNvPr>
            <p:cNvCxnSpPr>
              <a:cxnSpLocks/>
              <a:stCxn id="243" idx="3"/>
              <a:endCxn id="244" idx="0"/>
            </p:cNvCxnSpPr>
            <p:nvPr/>
          </p:nvCxnSpPr>
          <p:spPr>
            <a:xfrm flipH="1">
              <a:off x="4180701" y="263156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DE210C43-5DCD-4985-B9E9-AB6698B02B40}"/>
                </a:ext>
              </a:extLst>
            </p:cNvPr>
            <p:cNvCxnSpPr>
              <a:cxnSpLocks/>
              <a:stCxn id="243" idx="5"/>
              <a:endCxn id="247" idx="0"/>
            </p:cNvCxnSpPr>
            <p:nvPr/>
          </p:nvCxnSpPr>
          <p:spPr>
            <a:xfrm>
              <a:off x="4633801" y="2631563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28D95F5-3B2F-4EFE-8423-88D3BA288A8A}"/>
                </a:ext>
              </a:extLst>
            </p:cNvPr>
            <p:cNvSpPr/>
            <p:nvPr/>
          </p:nvSpPr>
          <p:spPr>
            <a:xfrm>
              <a:off x="4637400" y="296061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5F98ECC-3BAF-4729-A2BF-628AF938BB38}"/>
                </a:ext>
              </a:extLst>
            </p:cNvPr>
            <p:cNvSpPr/>
            <p:nvPr/>
          </p:nvSpPr>
          <p:spPr>
            <a:xfrm>
              <a:off x="5356712" y="229903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274843-1AB2-4A4D-BA51-6D9150F64959}"/>
                </a:ext>
              </a:extLst>
            </p:cNvPr>
            <p:cNvSpPr/>
            <p:nvPr/>
          </p:nvSpPr>
          <p:spPr>
            <a:xfrm>
              <a:off x="5072582" y="296061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6CD88935-99EF-46F7-9F7F-7BA6E1C51A40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>
            <a:xfrm flipH="1">
              <a:off x="5236137" y="2631563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A2192D48-C443-4C22-A0FB-5838DEA55C65}"/>
                </a:ext>
              </a:extLst>
            </p:cNvPr>
            <p:cNvCxnSpPr>
              <a:cxnSpLocks/>
              <a:stCxn id="248" idx="5"/>
              <a:endCxn id="260" idx="0"/>
            </p:cNvCxnSpPr>
            <p:nvPr/>
          </p:nvCxnSpPr>
          <p:spPr>
            <a:xfrm>
              <a:off x="5689237" y="2631563"/>
              <a:ext cx="187758" cy="297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130C6E-168C-4052-BA2C-022112ACD29D}"/>
                </a:ext>
              </a:extLst>
            </p:cNvPr>
            <p:cNvSpPr/>
            <p:nvPr/>
          </p:nvSpPr>
          <p:spPr>
            <a:xfrm>
              <a:off x="5682206" y="292887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3457951-A856-41C7-9346-9C2E93EC1710}"/>
                </a:ext>
              </a:extLst>
            </p:cNvPr>
            <p:cNvSpPr/>
            <p:nvPr/>
          </p:nvSpPr>
          <p:spPr>
            <a:xfrm>
              <a:off x="5398076" y="359045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B253BD0C-9198-40CC-8D1A-9C0D45C989F7}"/>
                </a:ext>
              </a:extLst>
            </p:cNvPr>
            <p:cNvCxnSpPr>
              <a:cxnSpLocks/>
              <a:stCxn id="260" idx="3"/>
              <a:endCxn id="261" idx="0"/>
            </p:cNvCxnSpPr>
            <p:nvPr/>
          </p:nvCxnSpPr>
          <p:spPr>
            <a:xfrm flipH="1">
              <a:off x="5561631" y="3261399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EE395B70-4A81-46FE-8A56-7948BFEB9D97}"/>
                </a:ext>
              </a:extLst>
            </p:cNvPr>
            <p:cNvCxnSpPr>
              <a:cxnSpLocks/>
              <a:stCxn id="260" idx="5"/>
              <a:endCxn id="264" idx="0"/>
            </p:cNvCxnSpPr>
            <p:nvPr/>
          </p:nvCxnSpPr>
          <p:spPr>
            <a:xfrm>
              <a:off x="6014731" y="3261399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3F1B0D8-DBBD-4289-BCFC-473C29E5125D}"/>
                </a:ext>
              </a:extLst>
            </p:cNvPr>
            <p:cNvSpPr/>
            <p:nvPr/>
          </p:nvSpPr>
          <p:spPr>
            <a:xfrm>
              <a:off x="6018330" y="359045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CA1539E1-10A2-4ED4-8257-530DF1D360A8}"/>
              </a:ext>
            </a:extLst>
          </p:cNvPr>
          <p:cNvSpPr txBox="1"/>
          <p:nvPr/>
        </p:nvSpPr>
        <p:spPr>
          <a:xfrm>
            <a:off x="4673473" y="168760"/>
            <a:ext cx="192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10. Insert (4)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6B308F-0711-4402-A0BF-24FE6D2ABC0E}"/>
              </a:ext>
            </a:extLst>
          </p:cNvPr>
          <p:cNvGrpSpPr/>
          <p:nvPr/>
        </p:nvGrpSpPr>
        <p:grpSpPr>
          <a:xfrm>
            <a:off x="5561814" y="3192866"/>
            <a:ext cx="2994535" cy="3143513"/>
            <a:chOff x="6273014" y="3192866"/>
            <a:chExt cx="2994535" cy="3143513"/>
          </a:xfrm>
        </p:grpSpPr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50834F8-0E42-449B-B9AE-1BE57A2B6595}"/>
                </a:ext>
              </a:extLst>
            </p:cNvPr>
            <p:cNvCxnSpPr>
              <a:cxnSpLocks/>
              <a:stCxn id="271" idx="3"/>
              <a:endCxn id="276" idx="0"/>
            </p:cNvCxnSpPr>
            <p:nvPr/>
          </p:nvCxnSpPr>
          <p:spPr>
            <a:xfrm flipH="1">
              <a:off x="7257751" y="3525391"/>
              <a:ext cx="632718" cy="441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2A083BDF-5F93-40D6-B031-C1BC1EE183DC}"/>
                </a:ext>
              </a:extLst>
            </p:cNvPr>
            <p:cNvCxnSpPr>
              <a:cxnSpLocks/>
              <a:stCxn id="271" idx="5"/>
              <a:endCxn id="270" idx="0"/>
            </p:cNvCxnSpPr>
            <p:nvPr/>
          </p:nvCxnSpPr>
          <p:spPr>
            <a:xfrm>
              <a:off x="8165942" y="3525391"/>
              <a:ext cx="630253" cy="458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0CEEAC3-5DA5-456C-937F-8C1AF9119BD8}"/>
                </a:ext>
              </a:extLst>
            </p:cNvPr>
            <p:cNvSpPr/>
            <p:nvPr/>
          </p:nvSpPr>
          <p:spPr>
            <a:xfrm>
              <a:off x="8601406" y="398388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F41F2D1-234A-4E74-A460-9EA79264CC40}"/>
                </a:ext>
              </a:extLst>
            </p:cNvPr>
            <p:cNvSpPr/>
            <p:nvPr/>
          </p:nvSpPr>
          <p:spPr>
            <a:xfrm>
              <a:off x="7833417" y="3192866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97B3BC8-DF3A-4827-A420-733D9F3F1441}"/>
                </a:ext>
              </a:extLst>
            </p:cNvPr>
            <p:cNvSpPr/>
            <p:nvPr/>
          </p:nvSpPr>
          <p:spPr>
            <a:xfrm>
              <a:off x="8320185" y="464546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D4DFD82-540A-4C70-A490-69F0688CDE28}"/>
                </a:ext>
              </a:extLst>
            </p:cNvPr>
            <p:cNvCxnSpPr>
              <a:cxnSpLocks/>
              <a:stCxn id="270" idx="3"/>
              <a:endCxn id="272" idx="0"/>
            </p:cNvCxnSpPr>
            <p:nvPr/>
          </p:nvCxnSpPr>
          <p:spPr>
            <a:xfrm flipH="1">
              <a:off x="8483740" y="4316410"/>
              <a:ext cx="174718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D906C18E-BB21-4050-B42E-7D66712AEF08}"/>
                </a:ext>
              </a:extLst>
            </p:cNvPr>
            <p:cNvCxnSpPr>
              <a:cxnSpLocks/>
              <a:stCxn id="270" idx="5"/>
              <a:endCxn id="275" idx="0"/>
            </p:cNvCxnSpPr>
            <p:nvPr/>
          </p:nvCxnSpPr>
          <p:spPr>
            <a:xfrm>
              <a:off x="8933931" y="4316410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005DE63-77D9-424C-BB21-651552B87321}"/>
                </a:ext>
              </a:extLst>
            </p:cNvPr>
            <p:cNvSpPr/>
            <p:nvPr/>
          </p:nvSpPr>
          <p:spPr>
            <a:xfrm>
              <a:off x="8940439" y="464546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515FB26-32DB-4C4E-9A0F-2E1CF2CB556B}"/>
                </a:ext>
              </a:extLst>
            </p:cNvPr>
            <p:cNvSpPr/>
            <p:nvPr/>
          </p:nvSpPr>
          <p:spPr>
            <a:xfrm>
              <a:off x="7062962" y="396646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0A0931CC-E38A-442F-82EF-68F8E768D5B9}"/>
                </a:ext>
              </a:extLst>
            </p:cNvPr>
            <p:cNvCxnSpPr>
              <a:cxnSpLocks/>
              <a:stCxn id="276" idx="3"/>
              <a:endCxn id="279" idx="0"/>
            </p:cNvCxnSpPr>
            <p:nvPr/>
          </p:nvCxnSpPr>
          <p:spPr>
            <a:xfrm flipH="1">
              <a:off x="6751933" y="4298991"/>
              <a:ext cx="368081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A79F8E78-A165-483A-A461-593C22049F04}"/>
                </a:ext>
              </a:extLst>
            </p:cNvPr>
            <p:cNvCxnSpPr>
              <a:cxnSpLocks/>
              <a:stCxn id="276" idx="5"/>
              <a:endCxn id="284" idx="0"/>
            </p:cNvCxnSpPr>
            <p:nvPr/>
          </p:nvCxnSpPr>
          <p:spPr>
            <a:xfrm>
              <a:off x="7395487" y="4298991"/>
              <a:ext cx="411882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F647A667-4392-4CFC-85A8-20B9D08AB43F}"/>
                </a:ext>
              </a:extLst>
            </p:cNvPr>
            <p:cNvSpPr/>
            <p:nvPr/>
          </p:nvSpPr>
          <p:spPr>
            <a:xfrm>
              <a:off x="6557144" y="4717853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88AD3416-8ADE-4079-93B0-8205EBDB6B52}"/>
                </a:ext>
              </a:extLst>
            </p:cNvPr>
            <p:cNvSpPr/>
            <p:nvPr/>
          </p:nvSpPr>
          <p:spPr>
            <a:xfrm>
              <a:off x="6273014" y="537943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221CBF2-547B-4CB9-9268-488B7684999F}"/>
                </a:ext>
              </a:extLst>
            </p:cNvPr>
            <p:cNvCxnSpPr>
              <a:cxnSpLocks/>
              <a:stCxn id="279" idx="3"/>
              <a:endCxn id="280" idx="0"/>
            </p:cNvCxnSpPr>
            <p:nvPr/>
          </p:nvCxnSpPr>
          <p:spPr>
            <a:xfrm flipH="1">
              <a:off x="6436569" y="5050378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5E55CE9-B600-47D2-AF89-989DBF7726A0}"/>
                </a:ext>
              </a:extLst>
            </p:cNvPr>
            <p:cNvCxnSpPr>
              <a:cxnSpLocks/>
              <a:stCxn id="279" idx="5"/>
              <a:endCxn id="283" idx="0"/>
            </p:cNvCxnSpPr>
            <p:nvPr/>
          </p:nvCxnSpPr>
          <p:spPr>
            <a:xfrm>
              <a:off x="6889669" y="5050378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F0712FD-F3BC-44BB-95B2-652B1444B70C}"/>
                </a:ext>
              </a:extLst>
            </p:cNvPr>
            <p:cNvSpPr/>
            <p:nvPr/>
          </p:nvSpPr>
          <p:spPr>
            <a:xfrm>
              <a:off x="6893268" y="537943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DE2EAF0-9C08-4748-8C20-F58BE87CB68B}"/>
                </a:ext>
              </a:extLst>
            </p:cNvPr>
            <p:cNvSpPr/>
            <p:nvPr/>
          </p:nvSpPr>
          <p:spPr>
            <a:xfrm>
              <a:off x="7612580" y="4717853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4AB30D3-14EB-4169-9105-38B9B923F3E0}"/>
                </a:ext>
              </a:extLst>
            </p:cNvPr>
            <p:cNvSpPr/>
            <p:nvPr/>
          </p:nvSpPr>
          <p:spPr>
            <a:xfrm>
              <a:off x="7328450" y="537943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45CC4DC-A9FA-4908-81CF-E1E557DA8419}"/>
                </a:ext>
              </a:extLst>
            </p:cNvPr>
            <p:cNvCxnSpPr>
              <a:cxnSpLocks/>
              <a:stCxn id="284" idx="3"/>
              <a:endCxn id="285" idx="0"/>
            </p:cNvCxnSpPr>
            <p:nvPr/>
          </p:nvCxnSpPr>
          <p:spPr>
            <a:xfrm flipH="1">
              <a:off x="7492005" y="5050378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3A51A235-80CD-43B6-89C9-6D7097768599}"/>
                </a:ext>
              </a:extLst>
            </p:cNvPr>
            <p:cNvCxnSpPr>
              <a:cxnSpLocks/>
              <a:stCxn id="284" idx="5"/>
              <a:endCxn id="288" idx="0"/>
            </p:cNvCxnSpPr>
            <p:nvPr/>
          </p:nvCxnSpPr>
          <p:spPr>
            <a:xfrm>
              <a:off x="7945105" y="5050378"/>
              <a:ext cx="187758" cy="297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5F304D6C-E9FE-4B04-9091-145BA3A4796B}"/>
                </a:ext>
              </a:extLst>
            </p:cNvPr>
            <p:cNvSpPr/>
            <p:nvPr/>
          </p:nvSpPr>
          <p:spPr>
            <a:xfrm>
              <a:off x="7938074" y="534768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411F819-485C-4199-BFCB-AAF643A5F1BF}"/>
                </a:ext>
              </a:extLst>
            </p:cNvPr>
            <p:cNvSpPr/>
            <p:nvPr/>
          </p:nvSpPr>
          <p:spPr>
            <a:xfrm>
              <a:off x="7653944" y="600926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29B0F6E7-83AA-42BF-A042-1552B0F82F75}"/>
                </a:ext>
              </a:extLst>
            </p:cNvPr>
            <p:cNvCxnSpPr>
              <a:cxnSpLocks/>
              <a:stCxn id="288" idx="3"/>
              <a:endCxn id="289" idx="0"/>
            </p:cNvCxnSpPr>
            <p:nvPr/>
          </p:nvCxnSpPr>
          <p:spPr>
            <a:xfrm flipH="1">
              <a:off x="7817499" y="5680214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8AAA7EE8-1DC1-453D-A292-11F67BC5DA42}"/>
                </a:ext>
              </a:extLst>
            </p:cNvPr>
            <p:cNvCxnSpPr>
              <a:cxnSpLocks/>
              <a:stCxn id="288" idx="5"/>
              <a:endCxn id="292" idx="0"/>
            </p:cNvCxnSpPr>
            <p:nvPr/>
          </p:nvCxnSpPr>
          <p:spPr>
            <a:xfrm>
              <a:off x="8270599" y="5680214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3EC0A3F-4F9D-479F-8106-518182513E6D}"/>
                </a:ext>
              </a:extLst>
            </p:cNvPr>
            <p:cNvSpPr/>
            <p:nvPr/>
          </p:nvSpPr>
          <p:spPr>
            <a:xfrm>
              <a:off x="8274198" y="600926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7" name="TextBox 426">
            <a:extLst>
              <a:ext uri="{FF2B5EF4-FFF2-40B4-BE49-F238E27FC236}">
                <a16:creationId xmlns:a16="http://schemas.microsoft.com/office/drawing/2014/main" id="{1746FF6C-F500-49D9-9C01-4D5747C5401A}"/>
              </a:ext>
            </a:extLst>
          </p:cNvPr>
          <p:cNvSpPr txBox="1"/>
          <p:nvPr/>
        </p:nvSpPr>
        <p:spPr>
          <a:xfrm>
            <a:off x="6529421" y="2681936"/>
            <a:ext cx="202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11. Case B (1)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5A250DC1-5AD6-465E-AA7E-8326E3C335D4}"/>
              </a:ext>
            </a:extLst>
          </p:cNvPr>
          <p:cNvSpPr txBox="1"/>
          <p:nvPr/>
        </p:nvSpPr>
        <p:spPr>
          <a:xfrm>
            <a:off x="9594329" y="181460"/>
            <a:ext cx="2026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12. Insert (6)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F5261-7010-43EB-A5B2-4079DDAF1831}"/>
              </a:ext>
            </a:extLst>
          </p:cNvPr>
          <p:cNvGrpSpPr/>
          <p:nvPr/>
        </p:nvGrpSpPr>
        <p:grpSpPr>
          <a:xfrm>
            <a:off x="8474322" y="692390"/>
            <a:ext cx="3509626" cy="3143513"/>
            <a:chOff x="8626722" y="692390"/>
            <a:chExt cx="3509626" cy="3143513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08ECC0F5-8F0A-47B0-AA88-0FB61EDDA0D1}"/>
                </a:ext>
              </a:extLst>
            </p:cNvPr>
            <p:cNvCxnSpPr>
              <a:cxnSpLocks/>
              <a:stCxn id="338" idx="3"/>
              <a:endCxn id="343" idx="0"/>
            </p:cNvCxnSpPr>
            <p:nvPr/>
          </p:nvCxnSpPr>
          <p:spPr>
            <a:xfrm flipH="1">
              <a:off x="9611459" y="1024915"/>
              <a:ext cx="886718" cy="4410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4E0977B7-1817-4CE9-8E56-06DDEAB262F2}"/>
                </a:ext>
              </a:extLst>
            </p:cNvPr>
            <p:cNvCxnSpPr>
              <a:cxnSpLocks/>
              <a:stCxn id="338" idx="5"/>
              <a:endCxn id="337" idx="0"/>
            </p:cNvCxnSpPr>
            <p:nvPr/>
          </p:nvCxnSpPr>
          <p:spPr>
            <a:xfrm>
              <a:off x="10773650" y="1024915"/>
              <a:ext cx="891344" cy="4512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B7D04304-92D4-46FC-A1BC-125E22ABA8DF}"/>
                </a:ext>
              </a:extLst>
            </p:cNvPr>
            <p:cNvSpPr/>
            <p:nvPr/>
          </p:nvSpPr>
          <p:spPr>
            <a:xfrm>
              <a:off x="11470205" y="147617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2B2B4C45-E2EA-4860-B953-F9CA0B0029E3}"/>
                </a:ext>
              </a:extLst>
            </p:cNvPr>
            <p:cNvSpPr/>
            <p:nvPr/>
          </p:nvSpPr>
          <p:spPr>
            <a:xfrm>
              <a:off x="10441125" y="69239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21D84110-D60B-4A41-ADEC-7C5A66333B16}"/>
                </a:ext>
              </a:extLst>
            </p:cNvPr>
            <p:cNvCxnSpPr>
              <a:cxnSpLocks/>
              <a:stCxn id="337" idx="3"/>
              <a:endCxn id="155" idx="0"/>
            </p:cNvCxnSpPr>
            <p:nvPr/>
          </p:nvCxnSpPr>
          <p:spPr>
            <a:xfrm flipH="1">
              <a:off x="11352539" y="1808695"/>
              <a:ext cx="174718" cy="294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F5BEFCAB-6072-42D6-9B7A-1A2B010183F8}"/>
                </a:ext>
              </a:extLst>
            </p:cNvPr>
            <p:cNvCxnSpPr>
              <a:cxnSpLocks/>
              <a:stCxn id="337" idx="5"/>
              <a:endCxn id="342" idx="0"/>
            </p:cNvCxnSpPr>
            <p:nvPr/>
          </p:nvCxnSpPr>
          <p:spPr>
            <a:xfrm>
              <a:off x="11802730" y="1808695"/>
              <a:ext cx="170063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2752E78-FFF3-4C05-8446-77552446232D}"/>
                </a:ext>
              </a:extLst>
            </p:cNvPr>
            <p:cNvSpPr/>
            <p:nvPr/>
          </p:nvSpPr>
          <p:spPr>
            <a:xfrm>
              <a:off x="11809238" y="213775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D730029-102A-4FCA-A52E-4B1FB0D11AF4}"/>
                </a:ext>
              </a:extLst>
            </p:cNvPr>
            <p:cNvSpPr/>
            <p:nvPr/>
          </p:nvSpPr>
          <p:spPr>
            <a:xfrm>
              <a:off x="9416670" y="146599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FA6E6F1D-6DE3-4514-83E0-42CD841C050B}"/>
                </a:ext>
              </a:extLst>
            </p:cNvPr>
            <p:cNvCxnSpPr>
              <a:cxnSpLocks/>
              <a:stCxn id="343" idx="3"/>
              <a:endCxn id="346" idx="0"/>
            </p:cNvCxnSpPr>
            <p:nvPr/>
          </p:nvCxnSpPr>
          <p:spPr>
            <a:xfrm flipH="1">
              <a:off x="9105641" y="1798515"/>
              <a:ext cx="368081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AB697C0B-C9B5-41A1-B533-ACEC6F74F284}"/>
                </a:ext>
              </a:extLst>
            </p:cNvPr>
            <p:cNvCxnSpPr>
              <a:cxnSpLocks/>
              <a:stCxn id="343" idx="5"/>
              <a:endCxn id="351" idx="0"/>
            </p:cNvCxnSpPr>
            <p:nvPr/>
          </p:nvCxnSpPr>
          <p:spPr>
            <a:xfrm>
              <a:off x="9749195" y="1798515"/>
              <a:ext cx="411882" cy="418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143F921-4724-4B9F-8B4E-20EE31F60802}"/>
                </a:ext>
              </a:extLst>
            </p:cNvPr>
            <p:cNvSpPr/>
            <p:nvPr/>
          </p:nvSpPr>
          <p:spPr>
            <a:xfrm>
              <a:off x="8910852" y="221737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EB0C300-11A3-4798-B049-FC5EFC31687D}"/>
                </a:ext>
              </a:extLst>
            </p:cNvPr>
            <p:cNvSpPr/>
            <p:nvPr/>
          </p:nvSpPr>
          <p:spPr>
            <a:xfrm>
              <a:off x="8626722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7291043C-9B00-44AD-A308-F544A4AFEA16}"/>
                </a:ext>
              </a:extLst>
            </p:cNvPr>
            <p:cNvCxnSpPr>
              <a:cxnSpLocks/>
              <a:stCxn id="346" idx="3"/>
              <a:endCxn id="347" idx="0"/>
            </p:cNvCxnSpPr>
            <p:nvPr/>
          </p:nvCxnSpPr>
          <p:spPr>
            <a:xfrm flipH="1">
              <a:off x="8790277" y="2549902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E211CB13-A9D4-4E0E-93BC-43D7177D49A0}"/>
                </a:ext>
              </a:extLst>
            </p:cNvPr>
            <p:cNvCxnSpPr>
              <a:cxnSpLocks/>
              <a:stCxn id="346" idx="5"/>
              <a:endCxn id="350" idx="0"/>
            </p:cNvCxnSpPr>
            <p:nvPr/>
          </p:nvCxnSpPr>
          <p:spPr>
            <a:xfrm>
              <a:off x="9243377" y="2549902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76DB680-17A8-46D5-AC22-50A5C08F6CA9}"/>
                </a:ext>
              </a:extLst>
            </p:cNvPr>
            <p:cNvSpPr/>
            <p:nvPr/>
          </p:nvSpPr>
          <p:spPr>
            <a:xfrm>
              <a:off x="9246976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14808CF-5039-41A4-AE1B-9BB693B3BB16}"/>
                </a:ext>
              </a:extLst>
            </p:cNvPr>
            <p:cNvSpPr/>
            <p:nvPr/>
          </p:nvSpPr>
          <p:spPr>
            <a:xfrm>
              <a:off x="9966288" y="221737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6B841700-EDAD-4BB6-9DF2-DF3EA844F5EB}"/>
                </a:ext>
              </a:extLst>
            </p:cNvPr>
            <p:cNvSpPr/>
            <p:nvPr/>
          </p:nvSpPr>
          <p:spPr>
            <a:xfrm>
              <a:off x="9682158" y="287895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19DC9FE6-4991-45C9-B5A8-5BAE5C68DAE7}"/>
                </a:ext>
              </a:extLst>
            </p:cNvPr>
            <p:cNvCxnSpPr>
              <a:cxnSpLocks/>
              <a:stCxn id="351" idx="3"/>
              <a:endCxn id="352" idx="0"/>
            </p:cNvCxnSpPr>
            <p:nvPr/>
          </p:nvCxnSpPr>
          <p:spPr>
            <a:xfrm flipH="1">
              <a:off x="9845713" y="2549902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F9F12CF-8841-420D-978B-9D1E6329C0C8}"/>
                </a:ext>
              </a:extLst>
            </p:cNvPr>
            <p:cNvCxnSpPr>
              <a:cxnSpLocks/>
              <a:stCxn id="351" idx="5"/>
              <a:endCxn id="355" idx="0"/>
            </p:cNvCxnSpPr>
            <p:nvPr/>
          </p:nvCxnSpPr>
          <p:spPr>
            <a:xfrm>
              <a:off x="10298813" y="2549902"/>
              <a:ext cx="187758" cy="2973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9BF0671-2A97-4738-95B2-DD16A8C720A8}"/>
                </a:ext>
              </a:extLst>
            </p:cNvPr>
            <p:cNvSpPr/>
            <p:nvPr/>
          </p:nvSpPr>
          <p:spPr>
            <a:xfrm>
              <a:off x="10291782" y="2847213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3C7DC27-2113-477B-AC1D-6CC08253BCE5}"/>
                </a:ext>
              </a:extLst>
            </p:cNvPr>
            <p:cNvSpPr/>
            <p:nvPr/>
          </p:nvSpPr>
          <p:spPr>
            <a:xfrm>
              <a:off x="10007652" y="350879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E1B3C4BE-82E1-4029-86CC-A6E46F156845}"/>
                </a:ext>
              </a:extLst>
            </p:cNvPr>
            <p:cNvCxnSpPr>
              <a:cxnSpLocks/>
              <a:stCxn id="355" idx="3"/>
              <a:endCxn id="356" idx="0"/>
            </p:cNvCxnSpPr>
            <p:nvPr/>
          </p:nvCxnSpPr>
          <p:spPr>
            <a:xfrm flipH="1">
              <a:off x="10171207" y="3179738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BAC0427D-DEC1-4E8D-8843-C6DAA15FFC20}"/>
                </a:ext>
              </a:extLst>
            </p:cNvPr>
            <p:cNvCxnSpPr>
              <a:cxnSpLocks/>
              <a:stCxn id="355" idx="5"/>
              <a:endCxn id="402" idx="0"/>
            </p:cNvCxnSpPr>
            <p:nvPr/>
          </p:nvCxnSpPr>
          <p:spPr>
            <a:xfrm>
              <a:off x="10624307" y="3179738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8E840CE-2B9F-4787-AC7F-5AACF81451CC}"/>
                </a:ext>
              </a:extLst>
            </p:cNvPr>
            <p:cNvSpPr/>
            <p:nvPr/>
          </p:nvSpPr>
          <p:spPr>
            <a:xfrm>
              <a:off x="10627906" y="350879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6B5410E-715A-4CC3-A043-659253E1DBD4}"/>
                </a:ext>
              </a:extLst>
            </p:cNvPr>
            <p:cNvSpPr/>
            <p:nvPr/>
          </p:nvSpPr>
          <p:spPr>
            <a:xfrm>
              <a:off x="11157750" y="210355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CFC2E5C-8FF9-4AD1-A4A9-5232B27A6A61}"/>
                </a:ext>
              </a:extLst>
            </p:cNvPr>
            <p:cNvSpPr/>
            <p:nvPr/>
          </p:nvSpPr>
          <p:spPr>
            <a:xfrm>
              <a:off x="10873620" y="276513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C1A2484-C5CD-492C-A752-89F338755220}"/>
                </a:ext>
              </a:extLst>
            </p:cNvPr>
            <p:cNvCxnSpPr>
              <a:cxnSpLocks/>
              <a:stCxn id="155" idx="3"/>
              <a:endCxn id="156" idx="0"/>
            </p:cNvCxnSpPr>
            <p:nvPr/>
          </p:nvCxnSpPr>
          <p:spPr>
            <a:xfrm flipH="1">
              <a:off x="11037175" y="2436081"/>
              <a:ext cx="177627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7F740FB4-EE57-4BF4-AF32-A86628FFDE6D}"/>
                </a:ext>
              </a:extLst>
            </p:cNvPr>
            <p:cNvCxnSpPr>
              <a:cxnSpLocks/>
              <a:stCxn id="155" idx="5"/>
              <a:endCxn id="184" idx="0"/>
            </p:cNvCxnSpPr>
            <p:nvPr/>
          </p:nvCxnSpPr>
          <p:spPr>
            <a:xfrm>
              <a:off x="11490275" y="2436081"/>
              <a:ext cx="167154" cy="329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4917FE9-7367-4602-A3DD-E39AC8868C57}"/>
                </a:ext>
              </a:extLst>
            </p:cNvPr>
            <p:cNvSpPr/>
            <p:nvPr/>
          </p:nvSpPr>
          <p:spPr>
            <a:xfrm>
              <a:off x="11493874" y="276513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0055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/>
      <p:bldP spid="183" grpId="0" animBg="1"/>
      <p:bldP spid="374" grpId="0"/>
      <p:bldP spid="396" grpId="0"/>
      <p:bldP spid="427" grpId="0"/>
      <p:bldP spid="4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37AE89-91C4-4456-B1A5-69D40B8E5C6D}"/>
              </a:ext>
            </a:extLst>
          </p:cNvPr>
          <p:cNvGrpSpPr/>
          <p:nvPr/>
        </p:nvGrpSpPr>
        <p:grpSpPr>
          <a:xfrm>
            <a:off x="2186299" y="2495253"/>
            <a:ext cx="7819401" cy="1867495"/>
            <a:chOff x="2186299" y="1561505"/>
            <a:chExt cx="7819401" cy="1867495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928A4F1C-D9D9-41A7-8D1E-D198C8D496E9}"/>
                </a:ext>
              </a:extLst>
            </p:cNvPr>
            <p:cNvSpPr txBox="1">
              <a:spLocks/>
            </p:cNvSpPr>
            <p:nvPr/>
          </p:nvSpPr>
          <p:spPr>
            <a:xfrm>
              <a:off x="2186299" y="1561505"/>
              <a:ext cx="7819401" cy="134135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700" i="0" kern="1200" spc="-5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8000" dirty="0" err="1"/>
                <a:t>Terimakasih</a:t>
              </a:r>
              <a:endParaRPr lang="en-US" sz="8000" dirty="0"/>
            </a:p>
          </p:txBody>
        </p:sp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9B39A177-7B95-4DCA-8E3A-9ABB4F3BDCD9}"/>
                </a:ext>
              </a:extLst>
            </p:cNvPr>
            <p:cNvSpPr txBox="1">
              <a:spLocks/>
            </p:cNvSpPr>
            <p:nvPr/>
          </p:nvSpPr>
          <p:spPr>
            <a:xfrm>
              <a:off x="2961325" y="3022171"/>
              <a:ext cx="6269347" cy="406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None/>
                <a:defRPr sz="2400" kern="1200" cap="all" spc="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None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Struktur Data | kelompok 2</a:t>
              </a:r>
            </a:p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591DEB24-C36C-42CF-BD53-6262A663FC24}"/>
              </a:ext>
            </a:extLst>
          </p:cNvPr>
          <p:cNvSpPr txBox="1">
            <a:spLocks/>
          </p:cNvSpPr>
          <p:nvPr/>
        </p:nvSpPr>
        <p:spPr>
          <a:xfrm>
            <a:off x="2961324" y="6451171"/>
            <a:ext cx="6269347" cy="40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cap="none" dirty="0">
                <a:solidFill>
                  <a:schemeClr val="bg1"/>
                </a:solidFill>
              </a:rPr>
              <a:t>- Learn by doing, keep </a:t>
            </a:r>
            <a:r>
              <a:rPr lang="en-US" sz="1800" cap="none" dirty="0" err="1">
                <a:solidFill>
                  <a:schemeClr val="bg1"/>
                </a:solidFill>
              </a:rPr>
              <a:t>spiritfull</a:t>
            </a:r>
            <a:endParaRPr lang="en-US" sz="18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218B72-0DC7-4271-B70F-0CD794999C92}"/>
              </a:ext>
            </a:extLst>
          </p:cNvPr>
          <p:cNvSpPr txBox="1">
            <a:spLocks/>
          </p:cNvSpPr>
          <p:nvPr/>
        </p:nvSpPr>
        <p:spPr>
          <a:xfrm>
            <a:off x="4231894" y="695458"/>
            <a:ext cx="3728212" cy="1162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/>
              <a:t>Aturan</a:t>
            </a:r>
            <a:endParaRPr lang="en-US" sz="80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04F41C-760C-4EB8-B16A-C1736075BE8B}"/>
              </a:ext>
            </a:extLst>
          </p:cNvPr>
          <p:cNvSpPr txBox="1">
            <a:spLocks/>
          </p:cNvSpPr>
          <p:nvPr/>
        </p:nvSpPr>
        <p:spPr>
          <a:xfrm>
            <a:off x="1306513" y="2170404"/>
            <a:ext cx="9936743" cy="3562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Setiap</a:t>
            </a:r>
            <a:r>
              <a:rPr lang="en-US" sz="1600" cap="none" dirty="0"/>
              <a:t> node </a:t>
            </a:r>
            <a:r>
              <a:rPr lang="en-US" sz="1600" cap="none" dirty="0" err="1"/>
              <a:t>memiliki</a:t>
            </a:r>
            <a:r>
              <a:rPr lang="en-US" sz="1600" cap="none" dirty="0"/>
              <a:t> </a:t>
            </a:r>
            <a:r>
              <a:rPr lang="en-US" sz="1600" cap="none" dirty="0" err="1"/>
              <a:t>warna</a:t>
            </a:r>
            <a:r>
              <a:rPr lang="en-US" sz="1600" cap="none" dirty="0"/>
              <a:t> red </a:t>
            </a:r>
            <a:r>
              <a:rPr lang="en-US" sz="1600" cap="none" dirty="0" err="1"/>
              <a:t>atau</a:t>
            </a:r>
            <a:r>
              <a:rPr lang="en-US" sz="1600" cap="none" dirty="0"/>
              <a:t> black.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/>
              <a:t>Root/</a:t>
            </a:r>
            <a:r>
              <a:rPr lang="en-US" sz="1600" cap="none" dirty="0" err="1"/>
              <a:t>akar</a:t>
            </a:r>
            <a:r>
              <a:rPr lang="en-US" sz="1600" cap="none" dirty="0"/>
              <a:t> </a:t>
            </a:r>
            <a:r>
              <a:rPr lang="en-US" sz="1600" cap="none" dirty="0" err="1"/>
              <a:t>harus</a:t>
            </a:r>
            <a:r>
              <a:rPr lang="en-US" sz="1600" cap="none" dirty="0"/>
              <a:t> </a:t>
            </a:r>
            <a:r>
              <a:rPr lang="en-US" sz="1600" cap="none" dirty="0" err="1"/>
              <a:t>berwarna</a:t>
            </a:r>
            <a:r>
              <a:rPr lang="en-US" sz="1600" cap="none" dirty="0"/>
              <a:t> black.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Apabila</a:t>
            </a:r>
            <a:r>
              <a:rPr lang="en-US" sz="1600" cap="none" dirty="0"/>
              <a:t> </a:t>
            </a:r>
            <a:r>
              <a:rPr lang="en-US" sz="1600" cap="none" dirty="0" err="1"/>
              <a:t>nilai</a:t>
            </a:r>
            <a:r>
              <a:rPr lang="en-US" sz="1600" cap="none" dirty="0"/>
              <a:t> node </a:t>
            </a:r>
            <a:r>
              <a:rPr lang="en-US" sz="1600" cap="none" dirty="0" err="1"/>
              <a:t>lebih</a:t>
            </a:r>
            <a:r>
              <a:rPr lang="en-US" sz="1600" cap="none" dirty="0"/>
              <a:t> </a:t>
            </a:r>
            <a:r>
              <a:rPr lang="en-US" sz="1600" cap="none" dirty="0" err="1"/>
              <a:t>besar</a:t>
            </a:r>
            <a:r>
              <a:rPr lang="en-US" sz="1600" cap="none" dirty="0"/>
              <a:t> </a:t>
            </a:r>
            <a:r>
              <a:rPr lang="en-US" sz="1600" cap="none" dirty="0" err="1"/>
              <a:t>dari</a:t>
            </a:r>
            <a:r>
              <a:rPr lang="en-US" sz="1600" cap="none" dirty="0"/>
              <a:t> parent </a:t>
            </a:r>
            <a:r>
              <a:rPr lang="en-US" sz="1600" cap="none" dirty="0" err="1"/>
              <a:t>maka</a:t>
            </a:r>
            <a:r>
              <a:rPr lang="en-US" sz="1600" cap="none" dirty="0"/>
              <a:t> </a:t>
            </a:r>
            <a:r>
              <a:rPr lang="en-US" sz="1600" cap="none" dirty="0" err="1"/>
              <a:t>berada</a:t>
            </a:r>
            <a:r>
              <a:rPr lang="en-US" sz="1600" cap="none" dirty="0"/>
              <a:t> di </a:t>
            </a:r>
            <a:r>
              <a:rPr lang="en-US" sz="1600" cap="none" dirty="0" err="1"/>
              <a:t>kanan</a:t>
            </a:r>
            <a:r>
              <a:rPr lang="en-US" sz="1600" cap="none" dirty="0"/>
              <a:t> dan </a:t>
            </a:r>
            <a:r>
              <a:rPr lang="en-US" sz="1600" cap="none" dirty="0" err="1"/>
              <a:t>apabila</a:t>
            </a:r>
            <a:r>
              <a:rPr lang="en-US" sz="1600" cap="none" dirty="0"/>
              <a:t> </a:t>
            </a:r>
            <a:r>
              <a:rPr lang="en-US" sz="1600" cap="none" dirty="0" err="1"/>
              <a:t>lebih</a:t>
            </a:r>
            <a:r>
              <a:rPr lang="en-US" sz="1600" cap="none" dirty="0"/>
              <a:t> </a:t>
            </a:r>
            <a:r>
              <a:rPr lang="en-US" sz="1600" cap="none" dirty="0" err="1"/>
              <a:t>kecil</a:t>
            </a:r>
            <a:r>
              <a:rPr lang="en-US" sz="1600" cap="none" dirty="0"/>
              <a:t> </a:t>
            </a:r>
            <a:r>
              <a:rPr lang="en-US" sz="1600" cap="none" dirty="0" err="1"/>
              <a:t>maka</a:t>
            </a:r>
            <a:r>
              <a:rPr lang="en-US" sz="1600" cap="none" dirty="0"/>
              <a:t> </a:t>
            </a:r>
            <a:r>
              <a:rPr lang="en-US" sz="1600" cap="none" dirty="0" err="1"/>
              <a:t>berada</a:t>
            </a:r>
            <a:r>
              <a:rPr lang="en-US" sz="1600" cap="none" dirty="0"/>
              <a:t> di </a:t>
            </a:r>
            <a:r>
              <a:rPr lang="en-US" sz="1600" cap="none" dirty="0" err="1"/>
              <a:t>kiri</a:t>
            </a:r>
            <a:r>
              <a:rPr lang="en-US" sz="1600" cap="none" dirty="0"/>
              <a:t>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Jika</a:t>
            </a:r>
            <a:r>
              <a:rPr lang="en-US" sz="1600" cap="none" dirty="0"/>
              <a:t> node </a:t>
            </a:r>
            <a:r>
              <a:rPr lang="en-US" sz="1600" cap="none" dirty="0" err="1"/>
              <a:t>berwarna</a:t>
            </a:r>
            <a:r>
              <a:rPr lang="en-US" sz="1600" cap="none" dirty="0"/>
              <a:t> red, </a:t>
            </a:r>
            <a:r>
              <a:rPr lang="en-US" sz="1600" cap="none" dirty="0" err="1"/>
              <a:t>maka</a:t>
            </a:r>
            <a:r>
              <a:rPr lang="en-US" sz="1600" cap="none" dirty="0"/>
              <a:t> </a:t>
            </a:r>
            <a:r>
              <a:rPr lang="en-US" sz="1600" cap="none" dirty="0" err="1"/>
              <a:t>anak-anaknya</a:t>
            </a:r>
            <a:r>
              <a:rPr lang="en-US" sz="1600" cap="none" dirty="0"/>
              <a:t> </a:t>
            </a:r>
            <a:r>
              <a:rPr lang="en-US" sz="1600" cap="none" dirty="0" err="1"/>
              <a:t>harus</a:t>
            </a:r>
            <a:r>
              <a:rPr lang="en-US" sz="1600" cap="none" dirty="0"/>
              <a:t> </a:t>
            </a:r>
            <a:r>
              <a:rPr lang="en-US" sz="1600" cap="none" dirty="0" err="1"/>
              <a:t>berwarna</a:t>
            </a:r>
            <a:r>
              <a:rPr lang="en-US" sz="1600" cap="none" dirty="0"/>
              <a:t> black.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Setiap</a:t>
            </a:r>
            <a:r>
              <a:rPr lang="en-US" sz="1600" cap="none" dirty="0"/>
              <a:t> node yang </a:t>
            </a:r>
            <a:r>
              <a:rPr lang="en-US" sz="1600" cap="none" dirty="0" err="1"/>
              <a:t>ditambahkan</a:t>
            </a:r>
            <a:r>
              <a:rPr lang="en-US" sz="1600" cap="none" dirty="0"/>
              <a:t> </a:t>
            </a:r>
            <a:r>
              <a:rPr lang="en-US" sz="1600" cap="none" dirty="0" err="1"/>
              <a:t>akan</a:t>
            </a:r>
            <a:r>
              <a:rPr lang="en-US" sz="1600" cap="none" dirty="0"/>
              <a:t> </a:t>
            </a:r>
            <a:r>
              <a:rPr lang="en-US" sz="1600" cap="none" dirty="0" err="1"/>
              <a:t>diberi</a:t>
            </a:r>
            <a:r>
              <a:rPr lang="en-US" sz="1600" cap="none" dirty="0"/>
              <a:t> </a:t>
            </a:r>
            <a:r>
              <a:rPr lang="en-US" sz="1600" cap="none" dirty="0" err="1"/>
              <a:t>warna</a:t>
            </a:r>
            <a:r>
              <a:rPr lang="en-US" sz="1600" cap="none" dirty="0"/>
              <a:t> red.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Jika</a:t>
            </a:r>
            <a:r>
              <a:rPr lang="en-US" sz="1600" cap="none" dirty="0"/>
              <a:t> </a:t>
            </a:r>
            <a:r>
              <a:rPr lang="en-US" sz="1600" cap="none" dirty="0" err="1"/>
              <a:t>menambahkan</a:t>
            </a:r>
            <a:r>
              <a:rPr lang="en-US" sz="1600" cap="none" dirty="0"/>
              <a:t> node </a:t>
            </a:r>
            <a:r>
              <a:rPr lang="en-US" sz="1600" cap="none" dirty="0" err="1"/>
              <a:t>baru</a:t>
            </a:r>
            <a:r>
              <a:rPr lang="en-US" sz="1600" cap="none" dirty="0"/>
              <a:t> pada parent </a:t>
            </a:r>
            <a:r>
              <a:rPr lang="en-US" sz="1600" cap="none" dirty="0" err="1"/>
              <a:t>berwarna</a:t>
            </a:r>
            <a:r>
              <a:rPr lang="en-US" sz="1600" cap="none" dirty="0"/>
              <a:t> black </a:t>
            </a:r>
            <a:r>
              <a:rPr lang="en-US" sz="1600" cap="none" dirty="0" err="1"/>
              <a:t>tidak</a:t>
            </a:r>
            <a:r>
              <a:rPr lang="en-US" sz="1600" cap="none" dirty="0"/>
              <a:t> </a:t>
            </a:r>
            <a:r>
              <a:rPr lang="en-US" sz="1600" cap="none" dirty="0" err="1"/>
              <a:t>akan</a:t>
            </a:r>
            <a:r>
              <a:rPr lang="en-US" sz="1600" cap="none" dirty="0"/>
              <a:t> </a:t>
            </a:r>
            <a:r>
              <a:rPr lang="en-US" sz="1600" cap="none" dirty="0" err="1"/>
              <a:t>menjadi</a:t>
            </a:r>
            <a:r>
              <a:rPr lang="en-US" sz="1600" cap="none" dirty="0"/>
              <a:t> </a:t>
            </a:r>
            <a:r>
              <a:rPr lang="en-US" sz="1600" cap="none" dirty="0" err="1"/>
              <a:t>masalah</a:t>
            </a:r>
            <a:r>
              <a:rPr lang="en-US" sz="1600" cap="none" dirty="0"/>
              <a:t>, yang </a:t>
            </a:r>
            <a:r>
              <a:rPr lang="en-US" sz="1600" cap="none" dirty="0" err="1"/>
              <a:t>menjadi</a:t>
            </a:r>
            <a:r>
              <a:rPr lang="en-US" sz="1600" cap="none" dirty="0"/>
              <a:t> </a:t>
            </a:r>
            <a:r>
              <a:rPr lang="en-US" sz="1600" cap="none" dirty="0" err="1"/>
              <a:t>masalah</a:t>
            </a:r>
            <a:r>
              <a:rPr lang="en-US" sz="1600" cap="none" dirty="0"/>
              <a:t> </a:t>
            </a:r>
            <a:r>
              <a:rPr lang="en-US" sz="1600" cap="none" dirty="0" err="1"/>
              <a:t>adalah</a:t>
            </a:r>
            <a:r>
              <a:rPr lang="en-US" sz="1600" cap="none" dirty="0"/>
              <a:t> </a:t>
            </a:r>
            <a:r>
              <a:rPr lang="en-US" sz="1600" cap="none" dirty="0" err="1"/>
              <a:t>jika</a:t>
            </a:r>
            <a:r>
              <a:rPr lang="en-US" sz="1600" cap="none" dirty="0"/>
              <a:t> </a:t>
            </a:r>
            <a:r>
              <a:rPr lang="en-US" sz="1600" cap="none" dirty="0" err="1"/>
              <a:t>menambahkan</a:t>
            </a:r>
            <a:r>
              <a:rPr lang="en-US" sz="1600" cap="none" dirty="0"/>
              <a:t> node </a:t>
            </a:r>
            <a:r>
              <a:rPr lang="en-US" sz="1600" cap="none" dirty="0" err="1"/>
              <a:t>baru</a:t>
            </a:r>
            <a:r>
              <a:rPr lang="en-US" sz="1600" cap="none" dirty="0"/>
              <a:t> </a:t>
            </a:r>
            <a:r>
              <a:rPr lang="en-US" sz="1600" cap="none" dirty="0" err="1"/>
              <a:t>ke</a:t>
            </a:r>
            <a:r>
              <a:rPr lang="en-US" sz="1600" cap="none" dirty="0"/>
              <a:t> </a:t>
            </a:r>
            <a:r>
              <a:rPr lang="en-US" sz="1600" cap="none" dirty="0" err="1"/>
              <a:t>dalam</a:t>
            </a:r>
            <a:r>
              <a:rPr lang="en-US" sz="1600" cap="none" dirty="0"/>
              <a:t> parent </a:t>
            </a:r>
            <a:r>
              <a:rPr lang="en-US" sz="1600" cap="none" dirty="0" err="1"/>
              <a:t>berwarna</a:t>
            </a:r>
            <a:r>
              <a:rPr lang="en-US" sz="1600" cap="none" dirty="0"/>
              <a:t> red.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cap="none" dirty="0" err="1"/>
              <a:t>Jika</a:t>
            </a:r>
            <a:r>
              <a:rPr lang="en-US" sz="1600" cap="none" dirty="0"/>
              <a:t> parent </a:t>
            </a:r>
            <a:r>
              <a:rPr lang="en-US" sz="1600" cap="none" dirty="0" err="1"/>
              <a:t>berwarna</a:t>
            </a:r>
            <a:r>
              <a:rPr lang="en-US" sz="1600" cap="none" dirty="0"/>
              <a:t> red </a:t>
            </a:r>
            <a:r>
              <a:rPr lang="en-US" sz="1600" cap="none" dirty="0" err="1"/>
              <a:t>maka</a:t>
            </a:r>
            <a:r>
              <a:rPr lang="en-US" sz="1600" cap="none" dirty="0"/>
              <a:t> </a:t>
            </a:r>
            <a:r>
              <a:rPr lang="en-US" sz="1600" cap="none" dirty="0" err="1"/>
              <a:t>akan</a:t>
            </a:r>
            <a:r>
              <a:rPr lang="en-US" sz="1600" cap="none" dirty="0"/>
              <a:t> </a:t>
            </a:r>
            <a:r>
              <a:rPr lang="en-US" sz="1600" cap="none" dirty="0" err="1"/>
              <a:t>menambahkan</a:t>
            </a:r>
            <a:r>
              <a:rPr lang="en-US" sz="1600" cap="none" dirty="0"/>
              <a:t> </a:t>
            </a:r>
            <a:r>
              <a:rPr lang="en-US" sz="1600" cap="none" dirty="0" err="1"/>
              <a:t>dua</a:t>
            </a:r>
            <a:r>
              <a:rPr lang="en-US" sz="1600" cap="none" dirty="0"/>
              <a:t> node red </a:t>
            </a:r>
            <a:r>
              <a:rPr lang="en-US" sz="1600" cap="none" dirty="0" err="1"/>
              <a:t>berurutan</a:t>
            </a:r>
            <a:r>
              <a:rPr lang="en-US" sz="1600" cap="none" dirty="0"/>
              <a:t>, </a:t>
            </a:r>
            <a:r>
              <a:rPr lang="en-US" sz="1600" cap="none" dirty="0" err="1"/>
              <a:t>maka</a:t>
            </a:r>
            <a:r>
              <a:rPr lang="en-US" sz="1600" cap="none" dirty="0"/>
              <a:t> </a:t>
            </a:r>
            <a:r>
              <a:rPr lang="en-US" sz="1600" cap="none" dirty="0" err="1"/>
              <a:t>harus</a:t>
            </a:r>
            <a:r>
              <a:rPr lang="en-US" sz="1600" cap="none" dirty="0"/>
              <a:t> </a:t>
            </a:r>
            <a:r>
              <a:rPr lang="en-US" sz="1600" cap="none" dirty="0" err="1"/>
              <a:t>dilakukan</a:t>
            </a:r>
            <a:r>
              <a:rPr lang="en-US" sz="1600" cap="none" dirty="0"/>
              <a:t> </a:t>
            </a:r>
            <a:r>
              <a:rPr lang="en-US" sz="1600" cap="none" dirty="0" err="1"/>
              <a:t>rotasi</a:t>
            </a:r>
            <a:r>
              <a:rPr lang="en-US" sz="1600" cap="none" dirty="0"/>
              <a:t> </a:t>
            </a:r>
            <a:r>
              <a:rPr lang="en-US" sz="1600" cap="none" dirty="0" err="1"/>
              <a:t>atau</a:t>
            </a:r>
            <a:r>
              <a:rPr lang="en-US" sz="1600" cap="none" dirty="0"/>
              <a:t> </a:t>
            </a:r>
            <a:r>
              <a:rPr lang="en-US" sz="1600" cap="none" dirty="0" err="1"/>
              <a:t>pewarnaan</a:t>
            </a:r>
            <a:r>
              <a:rPr lang="en-US" sz="1600" cap="none" dirty="0"/>
              <a:t> </a:t>
            </a:r>
            <a:r>
              <a:rPr lang="en-US" sz="1600" cap="none" dirty="0" err="1"/>
              <a:t>ulang</a:t>
            </a:r>
            <a:r>
              <a:rPr lang="en-US" sz="1600" cap="none" dirty="0"/>
              <a:t> </a:t>
            </a:r>
            <a:r>
              <a:rPr lang="en-US" sz="1600" cap="none" dirty="0" err="1"/>
              <a:t>selama</a:t>
            </a:r>
            <a:r>
              <a:rPr lang="en-US" sz="1600" cap="none" dirty="0"/>
              <a:t> uncle </a:t>
            </a:r>
            <a:r>
              <a:rPr lang="en-US" sz="1600" cap="none" dirty="0" err="1"/>
              <a:t>tidak</a:t>
            </a:r>
            <a:r>
              <a:rPr lang="en-US" sz="1600" cap="none" dirty="0"/>
              <a:t> </a:t>
            </a:r>
            <a:r>
              <a:rPr lang="en-US" sz="1600" cap="none" dirty="0" err="1"/>
              <a:t>kosong</a:t>
            </a:r>
            <a:r>
              <a:rPr lang="en-US" sz="160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49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7E49B2-F143-47C2-B3BA-B8E640188EB3}"/>
              </a:ext>
            </a:extLst>
          </p:cNvPr>
          <p:cNvSpPr txBox="1"/>
          <p:nvPr/>
        </p:nvSpPr>
        <p:spPr>
          <a:xfrm>
            <a:off x="347730" y="29621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Struct Program</a:t>
            </a:r>
            <a:endParaRPr lang="en-ID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5C91E8-D2DB-4902-9839-23F85824820C}"/>
              </a:ext>
            </a:extLst>
          </p:cNvPr>
          <p:cNvGrpSpPr/>
          <p:nvPr/>
        </p:nvGrpSpPr>
        <p:grpSpPr>
          <a:xfrm>
            <a:off x="1289819" y="1955067"/>
            <a:ext cx="2191085" cy="575899"/>
            <a:chOff x="759855" y="1841680"/>
            <a:chExt cx="3380959" cy="8886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90892-4AEF-4740-AB40-EFFF93DD4EC7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288091-7150-4AAC-B54D-669E230BD910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C56783-E0AF-410A-A1A1-FF17144BB2AF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C1B112-D12F-4072-A062-5F67B9AE8335}"/>
              </a:ext>
            </a:extLst>
          </p:cNvPr>
          <p:cNvSpPr txBox="1"/>
          <p:nvPr/>
        </p:nvSpPr>
        <p:spPr>
          <a:xfrm>
            <a:off x="426883" y="1388495"/>
            <a:ext cx="3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D24B4E-073A-4661-8A50-7E153C624B6A}"/>
              </a:ext>
            </a:extLst>
          </p:cNvPr>
          <p:cNvGrpSpPr/>
          <p:nvPr/>
        </p:nvGrpSpPr>
        <p:grpSpPr>
          <a:xfrm>
            <a:off x="2701592" y="3578782"/>
            <a:ext cx="1819046" cy="478113"/>
            <a:chOff x="759855" y="1841680"/>
            <a:chExt cx="3380959" cy="88864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737B94-77E8-4396-A012-781D7A81A11F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F992D5-62B0-4434-ADA7-9E36DC7E6D31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  <a:endParaRPr lang="en-ID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A56A27-86CF-46AE-B022-B2BAB3721C01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4CE8B2-A02F-4E73-8113-9963462CC5BE}"/>
              </a:ext>
            </a:extLst>
          </p:cNvPr>
          <p:cNvGrpSpPr/>
          <p:nvPr/>
        </p:nvGrpSpPr>
        <p:grpSpPr>
          <a:xfrm>
            <a:off x="210435" y="3578848"/>
            <a:ext cx="1819046" cy="478113"/>
            <a:chOff x="759855" y="1841680"/>
            <a:chExt cx="3380959" cy="8886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736F4E-BBE6-4C7A-8F44-9A20EEC7D394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8810F5-E5C6-491E-9F39-BB9200C86623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data</a:t>
              </a:r>
              <a:endParaRPr lang="en-ID" sz="16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164BBB-CE09-4A93-B056-3079772C841F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E188B0-8756-4925-8B27-6B12581F48A1}"/>
              </a:ext>
            </a:extLst>
          </p:cNvPr>
          <p:cNvCxnSpPr>
            <a:cxnSpLocks/>
          </p:cNvCxnSpPr>
          <p:nvPr/>
        </p:nvCxnSpPr>
        <p:spPr>
          <a:xfrm flipV="1">
            <a:off x="515318" y="2699108"/>
            <a:ext cx="774501" cy="774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D11E26-7A25-44A6-8C9D-CB55DA785E56}"/>
              </a:ext>
            </a:extLst>
          </p:cNvPr>
          <p:cNvCxnSpPr>
            <a:cxnSpLocks/>
          </p:cNvCxnSpPr>
          <p:nvPr/>
        </p:nvCxnSpPr>
        <p:spPr>
          <a:xfrm flipH="1">
            <a:off x="1032462" y="2699108"/>
            <a:ext cx="774501" cy="774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9B024D-FFBF-48FC-8757-320CE354FDC6}"/>
              </a:ext>
            </a:extLst>
          </p:cNvPr>
          <p:cNvSpPr txBox="1"/>
          <p:nvPr/>
        </p:nvSpPr>
        <p:spPr>
          <a:xfrm rot="18925605">
            <a:off x="328304" y="2857460"/>
            <a:ext cx="81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*parent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00D7D0-F5BF-4FCF-AD04-74F62E5F87C1}"/>
              </a:ext>
            </a:extLst>
          </p:cNvPr>
          <p:cNvSpPr txBox="1"/>
          <p:nvPr/>
        </p:nvSpPr>
        <p:spPr>
          <a:xfrm rot="18925605">
            <a:off x="1188850" y="3045302"/>
            <a:ext cx="70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*left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C4EDDB-8A94-4ECE-A249-7285C161664F}"/>
              </a:ext>
            </a:extLst>
          </p:cNvPr>
          <p:cNvCxnSpPr>
            <a:cxnSpLocks/>
          </p:cNvCxnSpPr>
          <p:nvPr/>
        </p:nvCxnSpPr>
        <p:spPr>
          <a:xfrm>
            <a:off x="2925201" y="2699106"/>
            <a:ext cx="774501" cy="774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54B5FF-CDA2-4DFA-B0E9-3E2FAC975702}"/>
              </a:ext>
            </a:extLst>
          </p:cNvPr>
          <p:cNvCxnSpPr>
            <a:cxnSpLocks/>
          </p:cNvCxnSpPr>
          <p:nvPr/>
        </p:nvCxnSpPr>
        <p:spPr>
          <a:xfrm flipH="1" flipV="1">
            <a:off x="3508724" y="2699105"/>
            <a:ext cx="774501" cy="77483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333978-BB49-44AC-BF95-4A991CA130E8}"/>
              </a:ext>
            </a:extLst>
          </p:cNvPr>
          <p:cNvSpPr txBox="1"/>
          <p:nvPr/>
        </p:nvSpPr>
        <p:spPr>
          <a:xfrm rot="2664295">
            <a:off x="3624405" y="2782193"/>
            <a:ext cx="80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*parent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B1E8CA-1A84-4C99-B2EB-136CEFDC92DC}"/>
              </a:ext>
            </a:extLst>
          </p:cNvPr>
          <p:cNvSpPr txBox="1"/>
          <p:nvPr/>
        </p:nvSpPr>
        <p:spPr>
          <a:xfrm rot="2664295">
            <a:off x="2796784" y="2962848"/>
            <a:ext cx="70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*right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40B149-647A-4359-97D1-C444CFF17486}"/>
              </a:ext>
            </a:extLst>
          </p:cNvPr>
          <p:cNvSpPr txBox="1"/>
          <p:nvPr/>
        </p:nvSpPr>
        <p:spPr>
          <a:xfrm>
            <a:off x="347730" y="4593851"/>
            <a:ext cx="391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flag</a:t>
            </a: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1 = red, 0 = black 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F29198-3872-4DA4-AF60-48244D195C0B}"/>
              </a:ext>
            </a:extLst>
          </p:cNvPr>
          <p:cNvSpPr txBox="1"/>
          <p:nvPr/>
        </p:nvSpPr>
        <p:spPr>
          <a:xfrm>
            <a:off x="337314" y="5840035"/>
            <a:ext cx="3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*root = NULL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AA734-3A39-4735-8415-2345DFAD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78" y="1437103"/>
            <a:ext cx="5654931" cy="42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30" grpId="0"/>
      <p:bldP spid="33" grpId="0"/>
      <p:bldP spid="35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AD503E-F064-4E35-8FE0-75D36A2A5DCA}"/>
              </a:ext>
            </a:extLst>
          </p:cNvPr>
          <p:cNvSpPr txBox="1"/>
          <p:nvPr/>
        </p:nvSpPr>
        <p:spPr>
          <a:xfrm>
            <a:off x="347730" y="29621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Function BST</a:t>
            </a:r>
            <a:endParaRPr lang="en-ID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04E294-4D07-4A8E-B527-58B82BF5FEC8}"/>
              </a:ext>
            </a:extLst>
          </p:cNvPr>
          <p:cNvGrpSpPr/>
          <p:nvPr/>
        </p:nvGrpSpPr>
        <p:grpSpPr>
          <a:xfrm>
            <a:off x="1225016" y="1650334"/>
            <a:ext cx="2191085" cy="575899"/>
            <a:chOff x="759855" y="1841680"/>
            <a:chExt cx="3380959" cy="8886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4918C0-D9BE-4BDC-9B46-1C105F012CBA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E249B1-60D2-488C-B040-E915AA0492CB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  <a:endParaRPr lang="en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3C05A5-6905-4428-9F0E-43527B1574AB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6DE488-C558-447E-8700-1C23069032EF}"/>
              </a:ext>
            </a:extLst>
          </p:cNvPr>
          <p:cNvSpPr txBox="1"/>
          <p:nvPr/>
        </p:nvSpPr>
        <p:spPr>
          <a:xfrm>
            <a:off x="426883" y="1090045"/>
            <a:ext cx="391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</a:rPr>
              <a:t>trav</a:t>
            </a:r>
            <a:endParaRPr lang="en-ID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F87076-7EF5-4995-98DE-EB550E52A189}"/>
              </a:ext>
            </a:extLst>
          </p:cNvPr>
          <p:cNvGrpSpPr/>
          <p:nvPr/>
        </p:nvGrpSpPr>
        <p:grpSpPr>
          <a:xfrm>
            <a:off x="133017" y="3436790"/>
            <a:ext cx="1819046" cy="478113"/>
            <a:chOff x="759855" y="1841680"/>
            <a:chExt cx="3380959" cy="8886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08E434-508A-456D-99D5-7A6324B4D5E6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7DE15-26C8-465F-AC7D-6C62D1DDE39F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  <a:endParaRPr lang="en-ID" sz="14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D5E7DF-05AB-4B87-8898-648FD4FDA655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B0ECB4-2069-4DA1-B6D0-444EBC15E7B3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flipH="1">
            <a:off x="1037412" y="2869753"/>
            <a:ext cx="14889" cy="5670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6728B2-422F-4F2C-B216-2EA8EE385B38}"/>
              </a:ext>
            </a:extLst>
          </p:cNvPr>
          <p:cNvSpPr txBox="1"/>
          <p:nvPr/>
        </p:nvSpPr>
        <p:spPr>
          <a:xfrm>
            <a:off x="-30030" y="2561976"/>
            <a:ext cx="216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temp-&gt;data &lt;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trav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-&gt;data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14B6B2-66EA-49F3-84C4-3036F5347A8F}"/>
              </a:ext>
            </a:extLst>
          </p:cNvPr>
          <p:cNvCxnSpPr>
            <a:cxnSpLocks/>
            <a:stCxn id="8" idx="1"/>
            <a:endCxn id="30" idx="0"/>
          </p:cNvCxnSpPr>
          <p:nvPr/>
        </p:nvCxnSpPr>
        <p:spPr>
          <a:xfrm flipH="1">
            <a:off x="1052301" y="1938284"/>
            <a:ext cx="172715" cy="62369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B2FE4-F819-4D37-B06A-016A162EB79C}"/>
              </a:ext>
            </a:extLst>
          </p:cNvPr>
          <p:cNvGrpSpPr/>
          <p:nvPr/>
        </p:nvGrpSpPr>
        <p:grpSpPr>
          <a:xfrm>
            <a:off x="2728572" y="3436789"/>
            <a:ext cx="1819046" cy="478113"/>
            <a:chOff x="759855" y="1841680"/>
            <a:chExt cx="3380959" cy="88864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99E664-0826-4821-996D-F966CD492D77}"/>
                </a:ext>
              </a:extLst>
            </p:cNvPr>
            <p:cNvSpPr/>
            <p:nvPr/>
          </p:nvSpPr>
          <p:spPr>
            <a:xfrm>
              <a:off x="759855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4726D7-747C-4892-B9D0-1C2D02699BA9}"/>
                </a:ext>
              </a:extLst>
            </p:cNvPr>
            <p:cNvSpPr/>
            <p:nvPr/>
          </p:nvSpPr>
          <p:spPr>
            <a:xfrm>
              <a:off x="1874133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  <a:endParaRPr lang="en-ID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446F45-B1F6-4614-9202-2DD3D1637814}"/>
                </a:ext>
              </a:extLst>
            </p:cNvPr>
            <p:cNvSpPr/>
            <p:nvPr/>
          </p:nvSpPr>
          <p:spPr>
            <a:xfrm>
              <a:off x="3007474" y="1841680"/>
              <a:ext cx="1133340" cy="8886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B19A60-2EB3-432B-A9DD-A2BF7CC67032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624973" y="2869752"/>
            <a:ext cx="7994" cy="56703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282072D-13D2-490B-8FCE-49F7FA3F1AD2}"/>
              </a:ext>
            </a:extLst>
          </p:cNvPr>
          <p:cNvSpPr txBox="1"/>
          <p:nvPr/>
        </p:nvSpPr>
        <p:spPr>
          <a:xfrm>
            <a:off x="2542642" y="2561975"/>
            <a:ext cx="216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temp-&gt;data &gt; </a:t>
            </a:r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trav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-&gt;data</a:t>
            </a:r>
            <a:endParaRPr lang="en-ID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633B8D-DAA3-4C93-AF5A-AEDE41760354}"/>
              </a:ext>
            </a:extLst>
          </p:cNvPr>
          <p:cNvCxnSpPr>
            <a:cxnSpLocks/>
            <a:stCxn id="10" idx="3"/>
            <a:endCxn id="43" idx="0"/>
          </p:cNvCxnSpPr>
          <p:nvPr/>
        </p:nvCxnSpPr>
        <p:spPr>
          <a:xfrm>
            <a:off x="3416101" y="1938284"/>
            <a:ext cx="208872" cy="62369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0C2B9C-2508-4C19-B0D2-5917D4E7F4F4}"/>
              </a:ext>
            </a:extLst>
          </p:cNvPr>
          <p:cNvGrpSpPr/>
          <p:nvPr/>
        </p:nvGrpSpPr>
        <p:grpSpPr>
          <a:xfrm>
            <a:off x="279476" y="4189671"/>
            <a:ext cx="3136625" cy="2497263"/>
            <a:chOff x="279476" y="4189671"/>
            <a:chExt cx="3136625" cy="24972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36395B-2593-4334-ADA5-7FCA73D076EC}"/>
                </a:ext>
              </a:extLst>
            </p:cNvPr>
            <p:cNvSpPr/>
            <p:nvPr/>
          </p:nvSpPr>
          <p:spPr>
            <a:xfrm>
              <a:off x="1885183" y="4189671"/>
              <a:ext cx="415960" cy="4159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D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4C08D93-9D8D-4AB3-ACE4-32C274BB9BFC}"/>
                </a:ext>
              </a:extLst>
            </p:cNvPr>
            <p:cNvSpPr/>
            <p:nvPr/>
          </p:nvSpPr>
          <p:spPr>
            <a:xfrm>
              <a:off x="1124698" y="4959496"/>
              <a:ext cx="415960" cy="415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E7D3EC-C16F-4485-BCA9-A7C6DDB4BB1C}"/>
                </a:ext>
              </a:extLst>
            </p:cNvPr>
            <p:cNvSpPr/>
            <p:nvPr/>
          </p:nvSpPr>
          <p:spPr>
            <a:xfrm>
              <a:off x="2622684" y="4959497"/>
              <a:ext cx="415960" cy="415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E0A2F2-EB26-4141-8475-5C9BA3515D44}"/>
                </a:ext>
              </a:extLst>
            </p:cNvPr>
            <p:cNvCxnSpPr>
              <a:cxnSpLocks/>
              <a:stCxn id="53" idx="3"/>
              <a:endCxn id="54" idx="0"/>
            </p:cNvCxnSpPr>
            <p:nvPr/>
          </p:nvCxnSpPr>
          <p:spPr>
            <a:xfrm flipH="1">
              <a:off x="1332678" y="4544715"/>
              <a:ext cx="613421" cy="41478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E28CBAF-BBCD-46D9-98C1-7E13EED6CF6D}"/>
                </a:ext>
              </a:extLst>
            </p:cNvPr>
            <p:cNvCxnSpPr>
              <a:cxnSpLocks/>
              <a:stCxn id="53" idx="5"/>
              <a:endCxn id="55" idx="0"/>
            </p:cNvCxnSpPr>
            <p:nvPr/>
          </p:nvCxnSpPr>
          <p:spPr>
            <a:xfrm>
              <a:off x="2240227" y="4544715"/>
              <a:ext cx="590438" cy="41478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C12C6E-C41D-416A-8111-74406CE53BAC}"/>
                </a:ext>
              </a:extLst>
            </p:cNvPr>
            <p:cNvSpPr/>
            <p:nvPr/>
          </p:nvSpPr>
          <p:spPr>
            <a:xfrm>
              <a:off x="684903" y="5627700"/>
              <a:ext cx="415960" cy="4159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6180F81-3077-414E-91D0-97C7F05CF715}"/>
                </a:ext>
              </a:extLst>
            </p:cNvPr>
            <p:cNvCxnSpPr>
              <a:cxnSpLocks/>
              <a:stCxn id="54" idx="3"/>
              <a:endCxn id="62" idx="0"/>
            </p:cNvCxnSpPr>
            <p:nvPr/>
          </p:nvCxnSpPr>
          <p:spPr>
            <a:xfrm flipH="1">
              <a:off x="892884" y="5314540"/>
              <a:ext cx="292730" cy="31316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58B5DAE-C186-4E54-B446-E0F28F35600F}"/>
                </a:ext>
              </a:extLst>
            </p:cNvPr>
            <p:cNvSpPr/>
            <p:nvPr/>
          </p:nvSpPr>
          <p:spPr>
            <a:xfrm>
              <a:off x="1550417" y="5661049"/>
              <a:ext cx="349263" cy="349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8A3D5EA-FB2C-4C9D-8337-1D0BC77DECB9}"/>
                </a:ext>
              </a:extLst>
            </p:cNvPr>
            <p:cNvCxnSpPr>
              <a:cxnSpLocks/>
              <a:stCxn id="54" idx="5"/>
              <a:endCxn id="66" idx="0"/>
            </p:cNvCxnSpPr>
            <p:nvPr/>
          </p:nvCxnSpPr>
          <p:spPr>
            <a:xfrm>
              <a:off x="1479742" y="5314540"/>
              <a:ext cx="245306" cy="34650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561B2DB-ED13-4F11-9FE1-8FE8F1FB122D}"/>
                </a:ext>
              </a:extLst>
            </p:cNvPr>
            <p:cNvSpPr/>
            <p:nvPr/>
          </p:nvSpPr>
          <p:spPr>
            <a:xfrm>
              <a:off x="2221616" y="5661049"/>
              <a:ext cx="349263" cy="349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98A0306-7492-4B01-A283-BE8243E5A672}"/>
                </a:ext>
              </a:extLst>
            </p:cNvPr>
            <p:cNvSpPr/>
            <p:nvPr/>
          </p:nvSpPr>
          <p:spPr>
            <a:xfrm>
              <a:off x="3066838" y="5661049"/>
              <a:ext cx="349263" cy="349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237158C-6B9E-4109-99D7-57158BFECAE3}"/>
                </a:ext>
              </a:extLst>
            </p:cNvPr>
            <p:cNvCxnSpPr>
              <a:cxnSpLocks/>
              <a:stCxn id="55" idx="3"/>
              <a:endCxn id="90" idx="0"/>
            </p:cNvCxnSpPr>
            <p:nvPr/>
          </p:nvCxnSpPr>
          <p:spPr>
            <a:xfrm flipH="1">
              <a:off x="2396248" y="5314541"/>
              <a:ext cx="287353" cy="3465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DD1768-3C31-42E4-901C-323B67A4336B}"/>
                </a:ext>
              </a:extLst>
            </p:cNvPr>
            <p:cNvCxnSpPr>
              <a:cxnSpLocks/>
              <a:stCxn id="55" idx="5"/>
              <a:endCxn id="91" idx="0"/>
            </p:cNvCxnSpPr>
            <p:nvPr/>
          </p:nvCxnSpPr>
          <p:spPr>
            <a:xfrm>
              <a:off x="2977729" y="5314541"/>
              <a:ext cx="263741" cy="34650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057477-02E6-4E2B-A7C6-20D6F785F9F4}"/>
                </a:ext>
              </a:extLst>
            </p:cNvPr>
            <p:cNvSpPr/>
            <p:nvPr/>
          </p:nvSpPr>
          <p:spPr>
            <a:xfrm>
              <a:off x="279476" y="6337671"/>
              <a:ext cx="349263" cy="349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C3CA0A-77E1-4D05-9EC6-BB4FBB3283EB}"/>
                </a:ext>
              </a:extLst>
            </p:cNvPr>
            <p:cNvSpPr/>
            <p:nvPr/>
          </p:nvSpPr>
          <p:spPr>
            <a:xfrm>
              <a:off x="1124698" y="6337671"/>
              <a:ext cx="349263" cy="3492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97A92C-FA8D-44E3-AC1A-2C7D430C30D7}"/>
                </a:ext>
              </a:extLst>
            </p:cNvPr>
            <p:cNvCxnSpPr>
              <a:cxnSpLocks/>
              <a:stCxn id="62" idx="3"/>
              <a:endCxn id="37" idx="0"/>
            </p:cNvCxnSpPr>
            <p:nvPr/>
          </p:nvCxnSpPr>
          <p:spPr>
            <a:xfrm flipH="1">
              <a:off x="454108" y="5982744"/>
              <a:ext cx="291711" cy="35492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1EBD1D6-0D70-4919-A0EF-65478C5E03CC}"/>
                </a:ext>
              </a:extLst>
            </p:cNvPr>
            <p:cNvCxnSpPr>
              <a:cxnSpLocks/>
              <a:stCxn id="62" idx="5"/>
              <a:endCxn id="45" idx="0"/>
            </p:cNvCxnSpPr>
            <p:nvPr/>
          </p:nvCxnSpPr>
          <p:spPr>
            <a:xfrm>
              <a:off x="1039947" y="5982744"/>
              <a:ext cx="259383" cy="35492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9712286-B61E-4B86-9A8D-CD2AE940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461" y="619379"/>
            <a:ext cx="6573167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0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BF58F8-773D-49C1-AAE0-159B8C97E940}"/>
              </a:ext>
            </a:extLst>
          </p:cNvPr>
          <p:cNvSpPr txBox="1"/>
          <p:nvPr/>
        </p:nvSpPr>
        <p:spPr>
          <a:xfrm>
            <a:off x="347730" y="29621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Right Rotate</a:t>
            </a:r>
            <a:endParaRPr lang="en-ID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02C839-8122-4118-A9BF-0A4335B10FEB}"/>
              </a:ext>
            </a:extLst>
          </p:cNvPr>
          <p:cNvSpPr txBox="1"/>
          <p:nvPr/>
        </p:nvSpPr>
        <p:spPr>
          <a:xfrm>
            <a:off x="3018372" y="2074909"/>
            <a:ext cx="11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9 != root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47ED4E-D04B-4502-83DB-D51B7A3C0BFE}"/>
              </a:ext>
            </a:extLst>
          </p:cNvPr>
          <p:cNvGrpSpPr/>
          <p:nvPr/>
        </p:nvGrpSpPr>
        <p:grpSpPr>
          <a:xfrm>
            <a:off x="1851459" y="3651850"/>
            <a:ext cx="2383613" cy="1852269"/>
            <a:chOff x="1851459" y="3651850"/>
            <a:chExt cx="2383613" cy="1852269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4D5B2BB-CD1F-4BEA-8817-1315850CB8F0}"/>
                </a:ext>
              </a:extLst>
            </p:cNvPr>
            <p:cNvSpPr/>
            <p:nvPr/>
          </p:nvSpPr>
          <p:spPr>
            <a:xfrm>
              <a:off x="2872616" y="3651850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D0EE1C5-B111-445E-9C08-81A2C911D6C9}"/>
                </a:ext>
              </a:extLst>
            </p:cNvPr>
            <p:cNvCxnSpPr>
              <a:cxnSpLocks/>
              <a:stCxn id="133" idx="3"/>
              <a:endCxn id="138" idx="0"/>
            </p:cNvCxnSpPr>
            <p:nvPr/>
          </p:nvCxnSpPr>
          <p:spPr>
            <a:xfrm flipH="1">
              <a:off x="2373358" y="3984375"/>
              <a:ext cx="556310" cy="47311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6CB167D-5CCE-4A8D-B360-79A443F34B9B}"/>
                </a:ext>
              </a:extLst>
            </p:cNvPr>
            <p:cNvCxnSpPr>
              <a:cxnSpLocks/>
              <a:stCxn id="133" idx="5"/>
              <a:endCxn id="156" idx="0"/>
            </p:cNvCxnSpPr>
            <p:nvPr/>
          </p:nvCxnSpPr>
          <p:spPr>
            <a:xfrm>
              <a:off x="3205141" y="3984375"/>
              <a:ext cx="515363" cy="48905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1478AFE-C29A-4917-97A8-E39D0C726E4B}"/>
                </a:ext>
              </a:extLst>
            </p:cNvPr>
            <p:cNvSpPr/>
            <p:nvPr/>
          </p:nvSpPr>
          <p:spPr>
            <a:xfrm>
              <a:off x="2178569" y="4457487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26C32E5-26CD-46EA-82CE-52CC85F17802}"/>
                </a:ext>
              </a:extLst>
            </p:cNvPr>
            <p:cNvSpPr/>
            <p:nvPr/>
          </p:nvSpPr>
          <p:spPr>
            <a:xfrm>
              <a:off x="2556668" y="517700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DBFE63D-6BA3-49BE-9867-13757CDEE157}"/>
                </a:ext>
              </a:extLst>
            </p:cNvPr>
            <p:cNvCxnSpPr>
              <a:cxnSpLocks/>
              <a:stCxn id="138" idx="5"/>
              <a:endCxn id="142" idx="0"/>
            </p:cNvCxnSpPr>
            <p:nvPr/>
          </p:nvCxnSpPr>
          <p:spPr>
            <a:xfrm>
              <a:off x="2511094" y="4790012"/>
              <a:ext cx="209129" cy="3869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646A07A-C734-493A-9E73-B55C1866A8FB}"/>
                </a:ext>
              </a:extLst>
            </p:cNvPr>
            <p:cNvSpPr/>
            <p:nvPr/>
          </p:nvSpPr>
          <p:spPr>
            <a:xfrm>
              <a:off x="1851459" y="517700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9EB1D8C-6E73-43EA-9366-D2CE2B6633EA}"/>
                </a:ext>
              </a:extLst>
            </p:cNvPr>
            <p:cNvCxnSpPr>
              <a:cxnSpLocks/>
              <a:stCxn id="138" idx="3"/>
              <a:endCxn id="144" idx="0"/>
            </p:cNvCxnSpPr>
            <p:nvPr/>
          </p:nvCxnSpPr>
          <p:spPr>
            <a:xfrm flipH="1">
              <a:off x="2015014" y="4790012"/>
              <a:ext cx="220607" cy="3869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5A43617-B0BA-491A-8573-CF2B5E58E4D4}"/>
                </a:ext>
              </a:extLst>
            </p:cNvPr>
            <p:cNvSpPr/>
            <p:nvPr/>
          </p:nvSpPr>
          <p:spPr>
            <a:xfrm>
              <a:off x="3525715" y="447343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CBA8FE1-9662-4E86-A43D-2643F2A1CF7E}"/>
                </a:ext>
              </a:extLst>
            </p:cNvPr>
            <p:cNvSpPr/>
            <p:nvPr/>
          </p:nvSpPr>
          <p:spPr>
            <a:xfrm>
              <a:off x="3907962" y="517700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56DE127-4F81-4E1F-9D52-C8F80D950084}"/>
                </a:ext>
              </a:extLst>
            </p:cNvPr>
            <p:cNvSpPr/>
            <p:nvPr/>
          </p:nvSpPr>
          <p:spPr>
            <a:xfrm>
              <a:off x="3193228" y="5177009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0285F37-055B-4BAF-BD51-9159A0EB8113}"/>
                </a:ext>
              </a:extLst>
            </p:cNvPr>
            <p:cNvCxnSpPr>
              <a:cxnSpLocks/>
              <a:stCxn id="156" idx="3"/>
              <a:endCxn id="161" idx="0"/>
            </p:cNvCxnSpPr>
            <p:nvPr/>
          </p:nvCxnSpPr>
          <p:spPr>
            <a:xfrm flipH="1">
              <a:off x="3356783" y="4805959"/>
              <a:ext cx="225984" cy="3710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D999A77-D5A3-42EA-9C0A-84DB3C6FCE14}"/>
                </a:ext>
              </a:extLst>
            </p:cNvPr>
            <p:cNvCxnSpPr>
              <a:cxnSpLocks/>
              <a:stCxn id="156" idx="5"/>
              <a:endCxn id="160" idx="0"/>
            </p:cNvCxnSpPr>
            <p:nvPr/>
          </p:nvCxnSpPr>
          <p:spPr>
            <a:xfrm>
              <a:off x="3858240" y="4805959"/>
              <a:ext cx="213277" cy="37105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4B594-3AA7-4A4A-927F-0C89819D1F62}"/>
              </a:ext>
            </a:extLst>
          </p:cNvPr>
          <p:cNvGrpSpPr/>
          <p:nvPr/>
        </p:nvGrpSpPr>
        <p:grpSpPr>
          <a:xfrm>
            <a:off x="347730" y="1616117"/>
            <a:ext cx="1937251" cy="2360739"/>
            <a:chOff x="347730" y="1616117"/>
            <a:chExt cx="1937251" cy="23607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AB9C48-C434-4059-9897-EC14491EC761}"/>
                </a:ext>
              </a:extLst>
            </p:cNvPr>
            <p:cNvSpPr/>
            <p:nvPr/>
          </p:nvSpPr>
          <p:spPr>
            <a:xfrm>
              <a:off x="1471279" y="161611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D61E36-FFB2-4FE1-BDE8-17D0E004A190}"/>
                </a:ext>
              </a:extLst>
            </p:cNvPr>
            <p:cNvSpPr/>
            <p:nvPr/>
          </p:nvSpPr>
          <p:spPr>
            <a:xfrm>
              <a:off x="1887261" y="227317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661E1A-F4BC-463D-B245-C0C502B3E441}"/>
                </a:ext>
              </a:extLst>
            </p:cNvPr>
            <p:cNvCxnSpPr>
              <a:cxnSpLocks/>
              <a:stCxn id="9" idx="3"/>
              <a:endCxn id="26" idx="0"/>
            </p:cNvCxnSpPr>
            <p:nvPr/>
          </p:nvCxnSpPr>
          <p:spPr>
            <a:xfrm flipH="1">
              <a:off x="1259206" y="1948642"/>
              <a:ext cx="269127" cy="32452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60551B-2E4B-4B66-A7E0-5BA8C662AE9C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1803804" y="1948642"/>
              <a:ext cx="247012" cy="32452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EA0C-CBD0-46C2-AD37-09E2F20DCF4E}"/>
                </a:ext>
              </a:extLst>
            </p:cNvPr>
            <p:cNvSpPr/>
            <p:nvPr/>
          </p:nvSpPr>
          <p:spPr>
            <a:xfrm>
              <a:off x="1064416" y="2273171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897792-C9B8-4617-AEE0-B190947D57C9}"/>
                </a:ext>
              </a:extLst>
            </p:cNvPr>
            <p:cNvSpPr/>
            <p:nvPr/>
          </p:nvSpPr>
          <p:spPr>
            <a:xfrm>
              <a:off x="674840" y="293022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CE0509-F7F9-4E3B-8D9E-3D9CB80637F3}"/>
                </a:ext>
              </a:extLst>
            </p:cNvPr>
            <p:cNvCxnSpPr>
              <a:cxnSpLocks/>
              <a:stCxn id="26" idx="3"/>
              <a:endCxn id="28" idx="0"/>
            </p:cNvCxnSpPr>
            <p:nvPr/>
          </p:nvCxnSpPr>
          <p:spPr>
            <a:xfrm flipH="1">
              <a:off x="869629" y="2605695"/>
              <a:ext cx="251840" cy="32452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B55DD8-F332-4711-9821-3DDFB17CE532}"/>
                </a:ext>
              </a:extLst>
            </p:cNvPr>
            <p:cNvSpPr/>
            <p:nvPr/>
          </p:nvSpPr>
          <p:spPr>
            <a:xfrm>
              <a:off x="1458454" y="295394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EDAA5A3-27DC-4DC2-8285-B9B868ED99A1}"/>
                </a:ext>
              </a:extLst>
            </p:cNvPr>
            <p:cNvCxnSpPr>
              <a:cxnSpLocks/>
              <a:stCxn id="26" idx="5"/>
              <a:endCxn id="81" idx="0"/>
            </p:cNvCxnSpPr>
            <p:nvPr/>
          </p:nvCxnSpPr>
          <p:spPr>
            <a:xfrm>
              <a:off x="1396941" y="2605696"/>
              <a:ext cx="225068" cy="34824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C1BD4E6-5D74-4A8E-A6C4-7BE65F8380F2}"/>
                </a:ext>
              </a:extLst>
            </p:cNvPr>
            <p:cNvSpPr/>
            <p:nvPr/>
          </p:nvSpPr>
          <p:spPr>
            <a:xfrm>
              <a:off x="1014839" y="364974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948618B-EEBA-4A95-8825-B161AA2B2499}"/>
                </a:ext>
              </a:extLst>
            </p:cNvPr>
            <p:cNvCxnSpPr>
              <a:cxnSpLocks/>
              <a:stCxn id="28" idx="5"/>
              <a:endCxn id="87" idx="0"/>
            </p:cNvCxnSpPr>
            <p:nvPr/>
          </p:nvCxnSpPr>
          <p:spPr>
            <a:xfrm>
              <a:off x="1007365" y="3262749"/>
              <a:ext cx="171029" cy="3869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7C8A40A-62CC-4CEE-AA7E-FA0C13FF669B}"/>
                </a:ext>
              </a:extLst>
            </p:cNvPr>
            <p:cNvSpPr/>
            <p:nvPr/>
          </p:nvSpPr>
          <p:spPr>
            <a:xfrm>
              <a:off x="347730" y="364974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802D08D-F4E2-49B1-A486-5DE3C2266EBD}"/>
                </a:ext>
              </a:extLst>
            </p:cNvPr>
            <p:cNvCxnSpPr>
              <a:cxnSpLocks/>
              <a:stCxn id="28" idx="3"/>
              <a:endCxn id="101" idx="0"/>
            </p:cNvCxnSpPr>
            <p:nvPr/>
          </p:nvCxnSpPr>
          <p:spPr>
            <a:xfrm flipH="1">
              <a:off x="511285" y="3262749"/>
              <a:ext cx="220607" cy="38699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Arrow: Curved Right 169">
              <a:extLst>
                <a:ext uri="{FF2B5EF4-FFF2-40B4-BE49-F238E27FC236}">
                  <a16:creationId xmlns:a16="http://schemas.microsoft.com/office/drawing/2014/main" id="{3CF8F235-227D-4BB2-BC21-7B6BE6630F6E}"/>
                </a:ext>
              </a:extLst>
            </p:cNvPr>
            <p:cNvSpPr/>
            <p:nvPr/>
          </p:nvSpPr>
          <p:spPr>
            <a:xfrm rot="12421126" flipH="1">
              <a:off x="1001395" y="1635817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71" name="Arrow: Curved Right 170">
              <a:extLst>
                <a:ext uri="{FF2B5EF4-FFF2-40B4-BE49-F238E27FC236}">
                  <a16:creationId xmlns:a16="http://schemas.microsoft.com/office/drawing/2014/main" id="{5D8FEAEA-D0FC-49ED-999D-C76A42D49228}"/>
                </a:ext>
              </a:extLst>
            </p:cNvPr>
            <p:cNvSpPr/>
            <p:nvPr/>
          </p:nvSpPr>
          <p:spPr>
            <a:xfrm rot="12421126" flipH="1">
              <a:off x="629185" y="2279275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73" name="Arrow: Curved Right 172">
              <a:extLst>
                <a:ext uri="{FF2B5EF4-FFF2-40B4-BE49-F238E27FC236}">
                  <a16:creationId xmlns:a16="http://schemas.microsoft.com/office/drawing/2014/main" id="{1C8ECCEC-C3B4-4908-90B8-E00FBF86BE67}"/>
                </a:ext>
              </a:extLst>
            </p:cNvPr>
            <p:cNvSpPr/>
            <p:nvPr/>
          </p:nvSpPr>
          <p:spPr>
            <a:xfrm rot="19882654" flipH="1">
              <a:off x="2069344" y="1672368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4F7AF6D-80E0-45DE-A52B-027DA787C5D3}"/>
              </a:ext>
            </a:extLst>
          </p:cNvPr>
          <p:cNvSpPr/>
          <p:nvPr/>
        </p:nvSpPr>
        <p:spPr>
          <a:xfrm rot="2921054">
            <a:off x="2065069" y="3432134"/>
            <a:ext cx="385307" cy="3253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E0C62-F272-44F8-9980-36655E89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04" y="304440"/>
            <a:ext cx="5869667" cy="63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1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7F059-A90E-4889-A4D4-6DC86328BFC8}"/>
              </a:ext>
            </a:extLst>
          </p:cNvPr>
          <p:cNvSpPr txBox="1"/>
          <p:nvPr/>
        </p:nvSpPr>
        <p:spPr>
          <a:xfrm>
            <a:off x="347730" y="296214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Left Rotate</a:t>
            </a:r>
            <a:endParaRPr lang="en-ID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4C54-8BC2-4CBB-8F9B-5116660E270A}"/>
              </a:ext>
            </a:extLst>
          </p:cNvPr>
          <p:cNvSpPr txBox="1"/>
          <p:nvPr/>
        </p:nvSpPr>
        <p:spPr>
          <a:xfrm>
            <a:off x="3018372" y="2074909"/>
            <a:ext cx="11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9 != root</a:t>
            </a:r>
            <a:endParaRPr lang="en-ID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51AE3D-0035-46EE-95E4-14168EC7372F}"/>
              </a:ext>
            </a:extLst>
          </p:cNvPr>
          <p:cNvGrpSpPr/>
          <p:nvPr/>
        </p:nvGrpSpPr>
        <p:grpSpPr>
          <a:xfrm>
            <a:off x="629183" y="1616117"/>
            <a:ext cx="1585188" cy="2411457"/>
            <a:chOff x="629183" y="1616117"/>
            <a:chExt cx="1585188" cy="24114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61E35D-40AC-4B6C-9D05-A58C0FFC6407}"/>
                </a:ext>
              </a:extLst>
            </p:cNvPr>
            <p:cNvSpPr/>
            <p:nvPr/>
          </p:nvSpPr>
          <p:spPr>
            <a:xfrm>
              <a:off x="1471279" y="1616117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206CDE-2B9B-4A35-BD72-76782449318B}"/>
                </a:ext>
              </a:extLst>
            </p:cNvPr>
            <p:cNvSpPr/>
            <p:nvPr/>
          </p:nvSpPr>
          <p:spPr>
            <a:xfrm>
              <a:off x="1887261" y="227317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5C88C5-0A4E-43BF-9783-56A655DE9B35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 flipH="1">
              <a:off x="1259206" y="1948642"/>
              <a:ext cx="269127" cy="32452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9A900B1-6923-4C01-B4EA-A55D74F5A780}"/>
                </a:ext>
              </a:extLst>
            </p:cNvPr>
            <p:cNvCxnSpPr>
              <a:cxnSpLocks/>
              <a:stCxn id="5" idx="5"/>
              <a:endCxn id="6" idx="0"/>
            </p:cNvCxnSpPr>
            <p:nvPr/>
          </p:nvCxnSpPr>
          <p:spPr>
            <a:xfrm>
              <a:off x="1803804" y="1948642"/>
              <a:ext cx="247012" cy="32452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3E9E51-CDE4-42B2-A2CB-D8982529B8F2}"/>
                </a:ext>
              </a:extLst>
            </p:cNvPr>
            <p:cNvSpPr/>
            <p:nvPr/>
          </p:nvSpPr>
          <p:spPr>
            <a:xfrm>
              <a:off x="1064416" y="2273171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D29D14-19C7-43C4-B21D-FDDF0678C085}"/>
                </a:ext>
              </a:extLst>
            </p:cNvPr>
            <p:cNvCxnSpPr>
              <a:cxnSpLocks/>
              <a:stCxn id="9" idx="3"/>
              <a:endCxn id="50" idx="0"/>
            </p:cNvCxnSpPr>
            <p:nvPr/>
          </p:nvCxnSpPr>
          <p:spPr>
            <a:xfrm flipH="1">
              <a:off x="895447" y="2605696"/>
              <a:ext cx="226021" cy="31025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083CC3-2250-4D59-9E7A-46D8E18A3E2D}"/>
                </a:ext>
              </a:extLst>
            </p:cNvPr>
            <p:cNvCxnSpPr>
              <a:cxnSpLocks/>
              <a:stCxn id="9" idx="5"/>
              <a:endCxn id="49" idx="0"/>
            </p:cNvCxnSpPr>
            <p:nvPr/>
          </p:nvCxnSpPr>
          <p:spPr>
            <a:xfrm>
              <a:off x="1396941" y="2605696"/>
              <a:ext cx="238987" cy="35576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F46C3B-62A3-498B-AAA6-507ED8C51DBF}"/>
                </a:ext>
              </a:extLst>
            </p:cNvPr>
            <p:cNvSpPr/>
            <p:nvPr/>
          </p:nvSpPr>
          <p:spPr>
            <a:xfrm>
              <a:off x="1790449" y="370046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E3A8A6-E279-491A-BB99-8710B33F37F0}"/>
                </a:ext>
              </a:extLst>
            </p:cNvPr>
            <p:cNvCxnSpPr>
              <a:cxnSpLocks/>
              <a:stCxn id="49" idx="5"/>
              <a:endCxn id="14" idx="0"/>
            </p:cNvCxnSpPr>
            <p:nvPr/>
          </p:nvCxnSpPr>
          <p:spPr>
            <a:xfrm>
              <a:off x="1773664" y="3293983"/>
              <a:ext cx="180340" cy="40648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41D8D-2FDE-4CB1-96F0-49A611A19CAB}"/>
                </a:ext>
              </a:extLst>
            </p:cNvPr>
            <p:cNvSpPr/>
            <p:nvPr/>
          </p:nvSpPr>
          <p:spPr>
            <a:xfrm>
              <a:off x="1123340" y="3700464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EB1409-D0F6-49B8-ADC1-0C8A5B245F93}"/>
                </a:ext>
              </a:extLst>
            </p:cNvPr>
            <p:cNvCxnSpPr>
              <a:cxnSpLocks/>
              <a:stCxn id="49" idx="3"/>
              <a:endCxn id="16" idx="0"/>
            </p:cNvCxnSpPr>
            <p:nvPr/>
          </p:nvCxnSpPr>
          <p:spPr>
            <a:xfrm flipH="1">
              <a:off x="1286895" y="3293983"/>
              <a:ext cx="211296" cy="40648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60840C2B-250C-49CC-8029-18F6844B0126}"/>
                </a:ext>
              </a:extLst>
            </p:cNvPr>
            <p:cNvSpPr/>
            <p:nvPr/>
          </p:nvSpPr>
          <p:spPr>
            <a:xfrm rot="9178874">
              <a:off x="1605464" y="235432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8A2D1FBF-DA48-4D0D-AF09-B29F1BF4D324}"/>
                </a:ext>
              </a:extLst>
            </p:cNvPr>
            <p:cNvSpPr/>
            <p:nvPr/>
          </p:nvSpPr>
          <p:spPr>
            <a:xfrm rot="12765416" flipH="1" flipV="1">
              <a:off x="629183" y="2279275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50913A5-4688-428D-9206-396E8A89A28D}"/>
                </a:ext>
              </a:extLst>
            </p:cNvPr>
            <p:cNvSpPr/>
            <p:nvPr/>
          </p:nvSpPr>
          <p:spPr>
            <a:xfrm>
              <a:off x="1441139" y="296145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15773B-CCF4-4C7F-A949-E0FB68D18319}"/>
                </a:ext>
              </a:extLst>
            </p:cNvPr>
            <p:cNvSpPr/>
            <p:nvPr/>
          </p:nvSpPr>
          <p:spPr>
            <a:xfrm>
              <a:off x="731892" y="291594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EEBA8A-6F0D-4DE8-B286-53EB61C39A89}"/>
              </a:ext>
            </a:extLst>
          </p:cNvPr>
          <p:cNvGrpSpPr/>
          <p:nvPr/>
        </p:nvGrpSpPr>
        <p:grpSpPr>
          <a:xfrm>
            <a:off x="2375208" y="3899500"/>
            <a:ext cx="1797381" cy="2405990"/>
            <a:chOff x="2375208" y="3899500"/>
            <a:chExt cx="1797381" cy="240599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A5E565-1D66-426F-BCB3-6B63D57FF137}"/>
                </a:ext>
              </a:extLst>
            </p:cNvPr>
            <p:cNvSpPr/>
            <p:nvPr/>
          </p:nvSpPr>
          <p:spPr>
            <a:xfrm>
              <a:off x="3440158" y="389950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395FC0-D2BC-456E-9AC1-D7FC92DA733D}"/>
                </a:ext>
              </a:extLst>
            </p:cNvPr>
            <p:cNvCxnSpPr>
              <a:cxnSpLocks/>
              <a:stCxn id="19" idx="3"/>
              <a:endCxn id="22" idx="0"/>
            </p:cNvCxnSpPr>
            <p:nvPr/>
          </p:nvCxnSpPr>
          <p:spPr>
            <a:xfrm flipH="1">
              <a:off x="3245370" y="4232025"/>
              <a:ext cx="251840" cy="36746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8018AC-3FAE-49F6-BEE5-AA55D0B0DF5A}"/>
                </a:ext>
              </a:extLst>
            </p:cNvPr>
            <p:cNvCxnSpPr>
              <a:cxnSpLocks/>
              <a:stCxn id="19" idx="5"/>
              <a:endCxn id="76" idx="0"/>
            </p:cNvCxnSpPr>
            <p:nvPr/>
          </p:nvCxnSpPr>
          <p:spPr>
            <a:xfrm>
              <a:off x="3772683" y="4232025"/>
              <a:ext cx="236351" cy="3986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6842BF-4B23-40D9-8E5F-C8EF25014CE7}"/>
                </a:ext>
              </a:extLst>
            </p:cNvPr>
            <p:cNvSpPr/>
            <p:nvPr/>
          </p:nvSpPr>
          <p:spPr>
            <a:xfrm>
              <a:off x="3050581" y="4599487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82A7F9-1F53-4814-A53C-5A7A0EBA0951}"/>
                </a:ext>
              </a:extLst>
            </p:cNvPr>
            <p:cNvSpPr/>
            <p:nvPr/>
          </p:nvSpPr>
          <p:spPr>
            <a:xfrm>
              <a:off x="3418335" y="532893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3FBDDA5-3276-499E-A7A6-75136FAB74A7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3383106" y="4932012"/>
              <a:ext cx="198784" cy="396923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7012FBB-8A42-4669-96FF-D6202C264F01}"/>
                </a:ext>
              </a:extLst>
            </p:cNvPr>
            <p:cNvCxnSpPr>
              <a:cxnSpLocks/>
              <a:stCxn id="22" idx="3"/>
              <a:endCxn id="96" idx="0"/>
            </p:cNvCxnSpPr>
            <p:nvPr/>
          </p:nvCxnSpPr>
          <p:spPr>
            <a:xfrm flipH="1">
              <a:off x="2875839" y="4932012"/>
              <a:ext cx="231794" cy="365689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C94D34D-7F0B-4641-A289-9ED9C69DE7E3}"/>
                </a:ext>
              </a:extLst>
            </p:cNvPr>
            <p:cNvSpPr/>
            <p:nvPr/>
          </p:nvSpPr>
          <p:spPr>
            <a:xfrm>
              <a:off x="3845479" y="463072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D87417C-CD96-4EFA-A8C3-F58CC0F3D6A2}"/>
                </a:ext>
              </a:extLst>
            </p:cNvPr>
            <p:cNvSpPr/>
            <p:nvPr/>
          </p:nvSpPr>
          <p:spPr>
            <a:xfrm>
              <a:off x="2681050" y="5297701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A195C55-87D8-45B0-8CB6-962DC7F1427C}"/>
                </a:ext>
              </a:extLst>
            </p:cNvPr>
            <p:cNvSpPr/>
            <p:nvPr/>
          </p:nvSpPr>
          <p:spPr>
            <a:xfrm>
              <a:off x="2375208" y="597838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08D306B-2F77-432F-8DFD-CFEACC4D225E}"/>
                </a:ext>
              </a:extLst>
            </p:cNvPr>
            <p:cNvCxnSpPr>
              <a:cxnSpLocks/>
              <a:stCxn id="96" idx="3"/>
              <a:endCxn id="102" idx="0"/>
            </p:cNvCxnSpPr>
            <p:nvPr/>
          </p:nvCxnSpPr>
          <p:spPr>
            <a:xfrm flipH="1">
              <a:off x="2538763" y="5630226"/>
              <a:ext cx="199339" cy="34815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4098EC6-1E1D-4CE5-90BC-172807470FE0}"/>
                </a:ext>
              </a:extLst>
            </p:cNvPr>
            <p:cNvSpPr/>
            <p:nvPr/>
          </p:nvSpPr>
          <p:spPr>
            <a:xfrm>
              <a:off x="3044180" y="597838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E6E2D5F-431B-4913-BE3C-24D462890690}"/>
                </a:ext>
              </a:extLst>
            </p:cNvPr>
            <p:cNvCxnSpPr>
              <a:cxnSpLocks/>
              <a:stCxn id="96" idx="5"/>
              <a:endCxn id="107" idx="0"/>
            </p:cNvCxnSpPr>
            <p:nvPr/>
          </p:nvCxnSpPr>
          <p:spPr>
            <a:xfrm>
              <a:off x="3013575" y="5630226"/>
              <a:ext cx="194160" cy="34815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ECFB60D-2C6E-4A0F-99EC-718B9B77F45B}"/>
              </a:ext>
            </a:extLst>
          </p:cNvPr>
          <p:cNvSpPr/>
          <p:nvPr/>
        </p:nvSpPr>
        <p:spPr>
          <a:xfrm rot="2921054">
            <a:off x="2522273" y="3586650"/>
            <a:ext cx="385307" cy="3253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9F6F01-73AE-4010-BC0A-D85F06FB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07" y="422428"/>
            <a:ext cx="5611632" cy="61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9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A2A36-FD44-440F-845F-196C284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4" y="736924"/>
            <a:ext cx="5128215" cy="2496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AC7977-66B1-40B4-892E-C7D1A2E6C505}"/>
              </a:ext>
            </a:extLst>
          </p:cNvPr>
          <p:cNvSpPr txBox="1"/>
          <p:nvPr/>
        </p:nvSpPr>
        <p:spPr>
          <a:xfrm>
            <a:off x="153652" y="84913"/>
            <a:ext cx="36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 Fixup Case A</a:t>
            </a:r>
            <a:endParaRPr lang="en-ID" sz="28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989EDA-2477-495B-8300-177E85E20230}"/>
              </a:ext>
            </a:extLst>
          </p:cNvPr>
          <p:cNvGrpSpPr/>
          <p:nvPr/>
        </p:nvGrpSpPr>
        <p:grpSpPr>
          <a:xfrm>
            <a:off x="6096000" y="906462"/>
            <a:ext cx="2244782" cy="2006886"/>
            <a:chOff x="282722" y="933534"/>
            <a:chExt cx="2619017" cy="234146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B819F5-1D77-4413-AA07-95EBDBC99CC3}"/>
                </a:ext>
              </a:extLst>
            </p:cNvPr>
            <p:cNvSpPr/>
            <p:nvPr/>
          </p:nvSpPr>
          <p:spPr>
            <a:xfrm>
              <a:off x="1600067" y="93353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280C86-B2C7-4325-9A7D-72A2FABA0560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 flipH="1">
              <a:off x="1156247" y="1266059"/>
              <a:ext cx="500872" cy="377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F9E1BB-BE04-4893-A5F2-96123E9F6B65}"/>
                </a:ext>
              </a:extLst>
            </p:cNvPr>
            <p:cNvCxnSpPr>
              <a:cxnSpLocks/>
              <a:stCxn id="11" idx="5"/>
              <a:endCxn id="21" idx="0"/>
            </p:cNvCxnSpPr>
            <p:nvPr/>
          </p:nvCxnSpPr>
          <p:spPr>
            <a:xfrm>
              <a:off x="1932592" y="1266059"/>
              <a:ext cx="470109" cy="377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7F089D-8DAB-4CF3-AB70-39BBF36CC919}"/>
                </a:ext>
              </a:extLst>
            </p:cNvPr>
            <p:cNvSpPr/>
            <p:nvPr/>
          </p:nvSpPr>
          <p:spPr>
            <a:xfrm>
              <a:off x="961458" y="164337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BB0653-5220-432D-9BA0-D284EF6E466B}"/>
                </a:ext>
              </a:extLst>
            </p:cNvPr>
            <p:cNvCxnSpPr>
              <a:cxnSpLocks/>
              <a:stCxn id="14" idx="3"/>
              <a:endCxn id="22" idx="0"/>
            </p:cNvCxnSpPr>
            <p:nvPr/>
          </p:nvCxnSpPr>
          <p:spPr>
            <a:xfrm flipH="1">
              <a:off x="779217" y="1975904"/>
              <a:ext cx="239293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631912-9AFA-4645-B401-17F34861CBA2}"/>
                </a:ext>
              </a:extLst>
            </p:cNvPr>
            <p:cNvCxnSpPr>
              <a:cxnSpLocks/>
              <a:stCxn id="14" idx="5"/>
              <a:endCxn id="23" idx="0"/>
            </p:cNvCxnSpPr>
            <p:nvPr/>
          </p:nvCxnSpPr>
          <p:spPr>
            <a:xfrm>
              <a:off x="1293983" y="1975904"/>
              <a:ext cx="197078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D34D3C-13AA-4EEF-9A72-C0938DEC100E}"/>
                </a:ext>
              </a:extLst>
            </p:cNvPr>
            <p:cNvSpPr/>
            <p:nvPr/>
          </p:nvSpPr>
          <p:spPr>
            <a:xfrm>
              <a:off x="2574629" y="228615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B14462-D2D7-4146-8F89-0CE17ED8BB27}"/>
                </a:ext>
              </a:extLst>
            </p:cNvPr>
            <p:cNvCxnSpPr>
              <a:cxnSpLocks/>
              <a:stCxn id="21" idx="5"/>
              <a:endCxn id="17" idx="0"/>
            </p:cNvCxnSpPr>
            <p:nvPr/>
          </p:nvCxnSpPr>
          <p:spPr>
            <a:xfrm>
              <a:off x="2540437" y="1975903"/>
              <a:ext cx="197747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F1D939-A97B-431A-864A-68273DB35701}"/>
                </a:ext>
              </a:extLst>
            </p:cNvPr>
            <p:cNvSpPr/>
            <p:nvPr/>
          </p:nvSpPr>
          <p:spPr>
            <a:xfrm>
              <a:off x="1907520" y="228615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1C587D-E496-45E9-B970-8C152000C26C}"/>
                </a:ext>
              </a:extLst>
            </p:cNvPr>
            <p:cNvCxnSpPr>
              <a:cxnSpLocks/>
              <a:stCxn id="21" idx="3"/>
              <a:endCxn id="19" idx="0"/>
            </p:cNvCxnSpPr>
            <p:nvPr/>
          </p:nvCxnSpPr>
          <p:spPr>
            <a:xfrm flipH="1">
              <a:off x="2071075" y="1975903"/>
              <a:ext cx="193889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93650E-6401-44B7-ADAF-24E64DC0EB4B}"/>
                </a:ext>
              </a:extLst>
            </p:cNvPr>
            <p:cNvSpPr/>
            <p:nvPr/>
          </p:nvSpPr>
          <p:spPr>
            <a:xfrm>
              <a:off x="2207912" y="164337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94BC95C-3989-4C53-AF9D-14C17D9ADF5F}"/>
                </a:ext>
              </a:extLst>
            </p:cNvPr>
            <p:cNvSpPr/>
            <p:nvPr/>
          </p:nvSpPr>
          <p:spPr>
            <a:xfrm>
              <a:off x="584428" y="228615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18FDE7-AA88-43A8-9F33-7E49F1E2AAF0}"/>
                </a:ext>
              </a:extLst>
            </p:cNvPr>
            <p:cNvSpPr/>
            <p:nvPr/>
          </p:nvSpPr>
          <p:spPr>
            <a:xfrm>
              <a:off x="1327506" y="228615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6FDC1F-6079-4F88-9E6E-47D38DAD1F87}"/>
                </a:ext>
              </a:extLst>
            </p:cNvPr>
            <p:cNvSpPr/>
            <p:nvPr/>
          </p:nvSpPr>
          <p:spPr>
            <a:xfrm>
              <a:off x="949831" y="294788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A70EA5-13A1-4914-AA7A-E77A2DA8BA10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916953" y="2618681"/>
              <a:ext cx="19643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627D63-2DCE-4225-B2A0-A9B326960ECC}"/>
                </a:ext>
              </a:extLst>
            </p:cNvPr>
            <p:cNvSpPr/>
            <p:nvPr/>
          </p:nvSpPr>
          <p:spPr>
            <a:xfrm>
              <a:off x="282722" y="294788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10BAEDD-DDF2-43F7-8D3E-BBCC0431239A}"/>
                </a:ext>
              </a:extLst>
            </p:cNvPr>
            <p:cNvCxnSpPr>
              <a:cxnSpLocks/>
              <a:stCxn id="22" idx="3"/>
              <a:endCxn id="26" idx="0"/>
            </p:cNvCxnSpPr>
            <p:nvPr/>
          </p:nvCxnSpPr>
          <p:spPr>
            <a:xfrm flipH="1">
              <a:off x="446277" y="2618681"/>
              <a:ext cx="19520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06EACE-9C6E-4413-B443-331CD0D102E9}"/>
              </a:ext>
            </a:extLst>
          </p:cNvPr>
          <p:cNvGrpSpPr/>
          <p:nvPr/>
        </p:nvGrpSpPr>
        <p:grpSpPr>
          <a:xfrm>
            <a:off x="9356072" y="906462"/>
            <a:ext cx="2244782" cy="2006886"/>
            <a:chOff x="395386" y="3892184"/>
            <a:chExt cx="2619017" cy="234146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3EB451-9854-4CFC-9006-4459D9C49312}"/>
                </a:ext>
              </a:extLst>
            </p:cNvPr>
            <p:cNvSpPr/>
            <p:nvPr/>
          </p:nvSpPr>
          <p:spPr>
            <a:xfrm>
              <a:off x="1712731" y="389218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323B041-E254-4E2E-966B-61CC70F95A45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1268911" y="4224709"/>
              <a:ext cx="500872" cy="377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D701F1-AC14-448C-AA2C-BC7A31655658}"/>
                </a:ext>
              </a:extLst>
            </p:cNvPr>
            <p:cNvCxnSpPr>
              <a:cxnSpLocks/>
              <a:stCxn id="29" idx="5"/>
              <a:endCxn id="39" idx="0"/>
            </p:cNvCxnSpPr>
            <p:nvPr/>
          </p:nvCxnSpPr>
          <p:spPr>
            <a:xfrm>
              <a:off x="2045256" y="4224709"/>
              <a:ext cx="470109" cy="377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5B7FB-ECC1-4700-9E1A-6B4044394BE6}"/>
                </a:ext>
              </a:extLst>
            </p:cNvPr>
            <p:cNvSpPr/>
            <p:nvPr/>
          </p:nvSpPr>
          <p:spPr>
            <a:xfrm>
              <a:off x="1074122" y="4602029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A18FF2D-2200-44F2-8CFE-3FAA5FF07C9A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flipH="1">
              <a:off x="891881" y="4934554"/>
              <a:ext cx="239293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9746B59-C5CC-447B-BB61-A3BFEA54FF07}"/>
                </a:ext>
              </a:extLst>
            </p:cNvPr>
            <p:cNvCxnSpPr>
              <a:cxnSpLocks/>
              <a:stCxn id="32" idx="5"/>
              <a:endCxn id="41" idx="0"/>
            </p:cNvCxnSpPr>
            <p:nvPr/>
          </p:nvCxnSpPr>
          <p:spPr>
            <a:xfrm>
              <a:off x="1406647" y="4934554"/>
              <a:ext cx="197078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6256EA-426E-46DA-BE1D-16E3C63B5BA3}"/>
                </a:ext>
              </a:extLst>
            </p:cNvPr>
            <p:cNvSpPr/>
            <p:nvPr/>
          </p:nvSpPr>
          <p:spPr>
            <a:xfrm>
              <a:off x="2687293" y="524480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C1E73D-214E-49F1-A054-51DFAB0181D7}"/>
                </a:ext>
              </a:extLst>
            </p:cNvPr>
            <p:cNvCxnSpPr>
              <a:cxnSpLocks/>
              <a:stCxn id="39" idx="5"/>
              <a:endCxn id="35" idx="0"/>
            </p:cNvCxnSpPr>
            <p:nvPr/>
          </p:nvCxnSpPr>
          <p:spPr>
            <a:xfrm>
              <a:off x="2653101" y="4934553"/>
              <a:ext cx="197747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8D533F-5935-450B-A967-E0110F7A3736}"/>
                </a:ext>
              </a:extLst>
            </p:cNvPr>
            <p:cNvSpPr/>
            <p:nvPr/>
          </p:nvSpPr>
          <p:spPr>
            <a:xfrm>
              <a:off x="2020184" y="524480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0A47C71-51DA-42E3-8092-6D37B005203D}"/>
                </a:ext>
              </a:extLst>
            </p:cNvPr>
            <p:cNvCxnSpPr>
              <a:cxnSpLocks/>
              <a:stCxn id="39" idx="3"/>
              <a:endCxn id="37" idx="0"/>
            </p:cNvCxnSpPr>
            <p:nvPr/>
          </p:nvCxnSpPr>
          <p:spPr>
            <a:xfrm flipH="1">
              <a:off x="2183739" y="4934553"/>
              <a:ext cx="193889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BD103E2-5912-49AF-9F16-6FE1E8F0A08C}"/>
                </a:ext>
              </a:extLst>
            </p:cNvPr>
            <p:cNvSpPr/>
            <p:nvPr/>
          </p:nvSpPr>
          <p:spPr>
            <a:xfrm>
              <a:off x="2320576" y="4602028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9B8BF34-E3C3-44E5-8E7B-220DECC1ADB1}"/>
                </a:ext>
              </a:extLst>
            </p:cNvPr>
            <p:cNvSpPr/>
            <p:nvPr/>
          </p:nvSpPr>
          <p:spPr>
            <a:xfrm>
              <a:off x="697092" y="524480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99D9AF-706B-4829-92B7-727B5440A551}"/>
                </a:ext>
              </a:extLst>
            </p:cNvPr>
            <p:cNvSpPr/>
            <p:nvPr/>
          </p:nvSpPr>
          <p:spPr>
            <a:xfrm>
              <a:off x="1440170" y="524480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046E94-5862-4F3B-8DF0-55BF81F970C2}"/>
                </a:ext>
              </a:extLst>
            </p:cNvPr>
            <p:cNvSpPr/>
            <p:nvPr/>
          </p:nvSpPr>
          <p:spPr>
            <a:xfrm>
              <a:off x="1062495" y="590653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84F1B9-047A-4A91-BB06-7E8EB37AE4FB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029617" y="5577331"/>
              <a:ext cx="19643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3F9650-D9C7-43AF-B193-4E4D1C791787}"/>
                </a:ext>
              </a:extLst>
            </p:cNvPr>
            <p:cNvSpPr/>
            <p:nvPr/>
          </p:nvSpPr>
          <p:spPr>
            <a:xfrm>
              <a:off x="395386" y="590653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F38022-A766-46EE-964B-70F2D82B9035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H="1">
              <a:off x="558941" y="5577331"/>
              <a:ext cx="19520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Arrow: Down 45">
            <a:extLst>
              <a:ext uri="{FF2B5EF4-FFF2-40B4-BE49-F238E27FC236}">
                <a16:creationId xmlns:a16="http://schemas.microsoft.com/office/drawing/2014/main" id="{17C62F90-3128-45FC-9724-487528ADCC04}"/>
              </a:ext>
            </a:extLst>
          </p:cNvPr>
          <p:cNvSpPr/>
          <p:nvPr/>
        </p:nvSpPr>
        <p:spPr>
          <a:xfrm rot="16200000">
            <a:off x="8890825" y="1314064"/>
            <a:ext cx="280369" cy="44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3B9E5AC-6835-43B6-BDF8-3DB97C32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4" y="3361989"/>
            <a:ext cx="4284640" cy="296088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678BF91F-2434-43AC-8204-19943F9E3C82}"/>
              </a:ext>
            </a:extLst>
          </p:cNvPr>
          <p:cNvGrpSpPr/>
          <p:nvPr/>
        </p:nvGrpSpPr>
        <p:grpSpPr>
          <a:xfrm>
            <a:off x="6615410" y="3756840"/>
            <a:ext cx="1585188" cy="2411457"/>
            <a:chOff x="4433672" y="1000694"/>
            <a:chExt cx="1585188" cy="241145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4A1FB9-C58F-4220-ADC9-97BDC1903466}"/>
                </a:ext>
              </a:extLst>
            </p:cNvPr>
            <p:cNvSpPr/>
            <p:nvPr/>
          </p:nvSpPr>
          <p:spPr>
            <a:xfrm>
              <a:off x="5275768" y="1000694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2FC58A-76E1-4A36-9A83-F94B049EC2A2}"/>
                </a:ext>
              </a:extLst>
            </p:cNvPr>
            <p:cNvSpPr/>
            <p:nvPr/>
          </p:nvSpPr>
          <p:spPr>
            <a:xfrm>
              <a:off x="5691750" y="165774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9688DA-8143-4C9F-885D-8C36141066FC}"/>
                </a:ext>
              </a:extLst>
            </p:cNvPr>
            <p:cNvCxnSpPr>
              <a:cxnSpLocks/>
              <a:stCxn id="50" idx="3"/>
              <a:endCxn id="54" idx="0"/>
            </p:cNvCxnSpPr>
            <p:nvPr/>
          </p:nvCxnSpPr>
          <p:spPr>
            <a:xfrm flipH="1">
              <a:off x="5063695" y="1333219"/>
              <a:ext cx="269127" cy="324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297E2A2-36B9-40BF-BC52-6FBC55A30683}"/>
                </a:ext>
              </a:extLst>
            </p:cNvPr>
            <p:cNvCxnSpPr>
              <a:cxnSpLocks/>
              <a:stCxn id="50" idx="5"/>
              <a:endCxn id="51" idx="0"/>
            </p:cNvCxnSpPr>
            <p:nvPr/>
          </p:nvCxnSpPr>
          <p:spPr>
            <a:xfrm>
              <a:off x="5608293" y="1333219"/>
              <a:ext cx="247012" cy="324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070957F-6245-44EC-836D-A4473EE288CF}"/>
                </a:ext>
              </a:extLst>
            </p:cNvPr>
            <p:cNvSpPr/>
            <p:nvPr/>
          </p:nvSpPr>
          <p:spPr>
            <a:xfrm>
              <a:off x="4868905" y="16577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84AA171-B2E9-4C97-B4A4-5A6394EDB446}"/>
                </a:ext>
              </a:extLst>
            </p:cNvPr>
            <p:cNvCxnSpPr>
              <a:cxnSpLocks/>
              <a:stCxn id="54" idx="3"/>
              <a:endCxn id="64" idx="0"/>
            </p:cNvCxnSpPr>
            <p:nvPr/>
          </p:nvCxnSpPr>
          <p:spPr>
            <a:xfrm flipH="1">
              <a:off x="4699936" y="1990273"/>
              <a:ext cx="226021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DE3F649-5460-4E17-B2E7-D1776203B543}"/>
                </a:ext>
              </a:extLst>
            </p:cNvPr>
            <p:cNvCxnSpPr>
              <a:cxnSpLocks/>
              <a:stCxn id="54" idx="5"/>
              <a:endCxn id="63" idx="0"/>
            </p:cNvCxnSpPr>
            <p:nvPr/>
          </p:nvCxnSpPr>
          <p:spPr>
            <a:xfrm>
              <a:off x="5201430" y="1990273"/>
              <a:ext cx="238987" cy="3557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5A9F6A-54B5-438E-9148-CF21B9700AAE}"/>
                </a:ext>
              </a:extLst>
            </p:cNvPr>
            <p:cNvSpPr/>
            <p:nvPr/>
          </p:nvSpPr>
          <p:spPr>
            <a:xfrm>
              <a:off x="5594938" y="308504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D3BDBBB-33B9-45C1-ADEE-3616E1028975}"/>
                </a:ext>
              </a:extLst>
            </p:cNvPr>
            <p:cNvCxnSpPr>
              <a:cxnSpLocks/>
              <a:stCxn id="63" idx="5"/>
              <a:endCxn id="57" idx="0"/>
            </p:cNvCxnSpPr>
            <p:nvPr/>
          </p:nvCxnSpPr>
          <p:spPr>
            <a:xfrm>
              <a:off x="5578153" y="2678560"/>
              <a:ext cx="180340" cy="406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BCB4E3-61C0-4F42-BE65-F0C3419895F4}"/>
                </a:ext>
              </a:extLst>
            </p:cNvPr>
            <p:cNvSpPr/>
            <p:nvPr/>
          </p:nvSpPr>
          <p:spPr>
            <a:xfrm>
              <a:off x="4927829" y="308504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6A9756-AC1F-4EBE-9952-82B54210E1C9}"/>
                </a:ext>
              </a:extLst>
            </p:cNvPr>
            <p:cNvCxnSpPr>
              <a:cxnSpLocks/>
              <a:stCxn id="63" idx="3"/>
              <a:endCxn id="59" idx="0"/>
            </p:cNvCxnSpPr>
            <p:nvPr/>
          </p:nvCxnSpPr>
          <p:spPr>
            <a:xfrm flipH="1">
              <a:off x="5091384" y="2678560"/>
              <a:ext cx="211296" cy="4064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Curved Right 60">
              <a:extLst>
                <a:ext uri="{FF2B5EF4-FFF2-40B4-BE49-F238E27FC236}">
                  <a16:creationId xmlns:a16="http://schemas.microsoft.com/office/drawing/2014/main" id="{18137FCB-1FBE-44D4-9516-14B2C7D059A3}"/>
                </a:ext>
              </a:extLst>
            </p:cNvPr>
            <p:cNvSpPr/>
            <p:nvPr/>
          </p:nvSpPr>
          <p:spPr>
            <a:xfrm rot="9178874">
              <a:off x="5409953" y="1738899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6A1030D8-9566-4B2D-8A77-AE93CD6982D4}"/>
                </a:ext>
              </a:extLst>
            </p:cNvPr>
            <p:cNvSpPr/>
            <p:nvPr/>
          </p:nvSpPr>
          <p:spPr>
            <a:xfrm rot="12765416" flipH="1" flipV="1">
              <a:off x="4433672" y="166385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6246D7-C557-43F2-8AE4-503EDD6718CA}"/>
                </a:ext>
              </a:extLst>
            </p:cNvPr>
            <p:cNvSpPr/>
            <p:nvPr/>
          </p:nvSpPr>
          <p:spPr>
            <a:xfrm>
              <a:off x="5245628" y="2346035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01B8AD2-CBD6-4074-BB2D-E5845CE7E93A}"/>
                </a:ext>
              </a:extLst>
            </p:cNvPr>
            <p:cNvSpPr/>
            <p:nvPr/>
          </p:nvSpPr>
          <p:spPr>
            <a:xfrm>
              <a:off x="4536381" y="2300525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C7B58D-0B14-4BCE-B966-75FE0E8457DE}"/>
              </a:ext>
            </a:extLst>
          </p:cNvPr>
          <p:cNvGrpSpPr/>
          <p:nvPr/>
        </p:nvGrpSpPr>
        <p:grpSpPr>
          <a:xfrm>
            <a:off x="9599417" y="3777440"/>
            <a:ext cx="1797381" cy="2405990"/>
            <a:chOff x="5330474" y="3819046"/>
            <a:chExt cx="1797381" cy="240599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33472E-F273-4E21-BDC1-AE28F5029F96}"/>
                </a:ext>
              </a:extLst>
            </p:cNvPr>
            <p:cNvSpPr/>
            <p:nvPr/>
          </p:nvSpPr>
          <p:spPr>
            <a:xfrm>
              <a:off x="6395424" y="3819046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D38A928-D3C4-4D75-8DC1-1E26D32E8077}"/>
                </a:ext>
              </a:extLst>
            </p:cNvPr>
            <p:cNvCxnSpPr>
              <a:cxnSpLocks/>
              <a:stCxn id="66" idx="3"/>
              <a:endCxn id="69" idx="0"/>
            </p:cNvCxnSpPr>
            <p:nvPr/>
          </p:nvCxnSpPr>
          <p:spPr>
            <a:xfrm flipH="1">
              <a:off x="6200636" y="4151571"/>
              <a:ext cx="251840" cy="3674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602BFB2-C0F5-456D-BAC2-CD50BF0D0930}"/>
                </a:ext>
              </a:extLst>
            </p:cNvPr>
            <p:cNvCxnSpPr>
              <a:cxnSpLocks/>
              <a:stCxn id="66" idx="5"/>
              <a:endCxn id="73" idx="0"/>
            </p:cNvCxnSpPr>
            <p:nvPr/>
          </p:nvCxnSpPr>
          <p:spPr>
            <a:xfrm>
              <a:off x="6727949" y="4151571"/>
              <a:ext cx="236351" cy="3986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121FA04-1CE9-4BE5-97E4-A0AE4CC4F0AE}"/>
                </a:ext>
              </a:extLst>
            </p:cNvPr>
            <p:cNvSpPr/>
            <p:nvPr/>
          </p:nvSpPr>
          <p:spPr>
            <a:xfrm>
              <a:off x="6005847" y="4519033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4E9FD6-343E-4057-AC5C-03CEDB9E898E}"/>
                </a:ext>
              </a:extLst>
            </p:cNvPr>
            <p:cNvSpPr/>
            <p:nvPr/>
          </p:nvSpPr>
          <p:spPr>
            <a:xfrm>
              <a:off x="6373601" y="524848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EA2B3D-2EB6-415E-BFE1-6B82D4851A95}"/>
                </a:ext>
              </a:extLst>
            </p:cNvPr>
            <p:cNvCxnSpPr>
              <a:cxnSpLocks/>
              <a:stCxn id="69" idx="5"/>
              <a:endCxn id="70" idx="0"/>
            </p:cNvCxnSpPr>
            <p:nvPr/>
          </p:nvCxnSpPr>
          <p:spPr>
            <a:xfrm>
              <a:off x="6338372" y="4851558"/>
              <a:ext cx="198784" cy="396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AF55DCD-1DCE-4025-B7B6-C712EAA86BFB}"/>
                </a:ext>
              </a:extLst>
            </p:cNvPr>
            <p:cNvCxnSpPr>
              <a:cxnSpLocks/>
              <a:stCxn id="69" idx="3"/>
              <a:endCxn id="74" idx="0"/>
            </p:cNvCxnSpPr>
            <p:nvPr/>
          </p:nvCxnSpPr>
          <p:spPr>
            <a:xfrm flipH="1">
              <a:off x="5831105" y="4851558"/>
              <a:ext cx="231794" cy="3656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BC92A1E-78DC-48C6-9E89-AEAEBDA77E0B}"/>
                </a:ext>
              </a:extLst>
            </p:cNvPr>
            <p:cNvSpPr/>
            <p:nvPr/>
          </p:nvSpPr>
          <p:spPr>
            <a:xfrm>
              <a:off x="6800745" y="455026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78D72B2-14EB-47A0-A23C-B55A78643D21}"/>
                </a:ext>
              </a:extLst>
            </p:cNvPr>
            <p:cNvSpPr/>
            <p:nvPr/>
          </p:nvSpPr>
          <p:spPr>
            <a:xfrm>
              <a:off x="5636316" y="5217247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1C9FCC6-5241-4772-ABD1-DAC8886CE146}"/>
                </a:ext>
              </a:extLst>
            </p:cNvPr>
            <p:cNvSpPr/>
            <p:nvPr/>
          </p:nvSpPr>
          <p:spPr>
            <a:xfrm>
              <a:off x="5330474" y="589792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EDB7CB5-35A8-4355-B8BA-190A65B7AC29}"/>
                </a:ext>
              </a:extLst>
            </p:cNvPr>
            <p:cNvCxnSpPr>
              <a:cxnSpLocks/>
              <a:stCxn id="74" idx="3"/>
              <a:endCxn id="75" idx="0"/>
            </p:cNvCxnSpPr>
            <p:nvPr/>
          </p:nvCxnSpPr>
          <p:spPr>
            <a:xfrm flipH="1">
              <a:off x="5494029" y="5549772"/>
              <a:ext cx="199339" cy="348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FBC917F-9E41-49E8-9BB3-086DA1CA82C9}"/>
                </a:ext>
              </a:extLst>
            </p:cNvPr>
            <p:cNvSpPr/>
            <p:nvPr/>
          </p:nvSpPr>
          <p:spPr>
            <a:xfrm>
              <a:off x="5999446" y="589792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C765AA3-FD2F-4FA5-BF94-1DD699EB8007}"/>
                </a:ext>
              </a:extLst>
            </p:cNvPr>
            <p:cNvCxnSpPr>
              <a:cxnSpLocks/>
              <a:stCxn id="74" idx="5"/>
              <a:endCxn id="77" idx="0"/>
            </p:cNvCxnSpPr>
            <p:nvPr/>
          </p:nvCxnSpPr>
          <p:spPr>
            <a:xfrm>
              <a:off x="5968841" y="5549772"/>
              <a:ext cx="194160" cy="348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Arrow: Down 79">
            <a:extLst>
              <a:ext uri="{FF2B5EF4-FFF2-40B4-BE49-F238E27FC236}">
                <a16:creationId xmlns:a16="http://schemas.microsoft.com/office/drawing/2014/main" id="{BBF67F9F-9BAF-4AC0-A82D-65D98A09473F}"/>
              </a:ext>
            </a:extLst>
          </p:cNvPr>
          <p:cNvSpPr/>
          <p:nvPr/>
        </p:nvSpPr>
        <p:spPr>
          <a:xfrm rot="16200000">
            <a:off x="8930759" y="4582868"/>
            <a:ext cx="280369" cy="44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3C009F-3711-48B5-8C05-F92B7F78CC89}"/>
              </a:ext>
            </a:extLst>
          </p:cNvPr>
          <p:cNvSpPr txBox="1"/>
          <p:nvPr/>
        </p:nvSpPr>
        <p:spPr>
          <a:xfrm>
            <a:off x="7711075" y="3296211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2</a:t>
            </a:r>
            <a:endParaRPr lang="en-ID" sz="2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C7259A-48D1-4EDB-AB08-240801A4A649}"/>
              </a:ext>
            </a:extLst>
          </p:cNvPr>
          <p:cNvSpPr txBox="1"/>
          <p:nvPr/>
        </p:nvSpPr>
        <p:spPr>
          <a:xfrm>
            <a:off x="7711075" y="385267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1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6097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80" grpId="0" animBg="1"/>
      <p:bldP spid="81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C5AC44-C199-4846-A56D-614F48E9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13" y="650334"/>
            <a:ext cx="6233374" cy="2776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66D69-EACE-49BF-9445-0EA9856F3AE4}"/>
              </a:ext>
            </a:extLst>
          </p:cNvPr>
          <p:cNvSpPr txBox="1"/>
          <p:nvPr/>
        </p:nvSpPr>
        <p:spPr>
          <a:xfrm>
            <a:off x="4692203" y="77189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3</a:t>
            </a:r>
            <a:endParaRPr lang="en-ID" sz="2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E7D82-A2D2-4545-AFDA-D4C31C9DAE42}"/>
              </a:ext>
            </a:extLst>
          </p:cNvPr>
          <p:cNvGrpSpPr/>
          <p:nvPr/>
        </p:nvGrpSpPr>
        <p:grpSpPr>
          <a:xfrm>
            <a:off x="6825129" y="4000048"/>
            <a:ext cx="2383613" cy="1852269"/>
            <a:chOff x="8510617" y="4380924"/>
            <a:chExt cx="2383613" cy="185226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9F891A-301A-415B-9ECB-007AAB4A936E}"/>
                </a:ext>
              </a:extLst>
            </p:cNvPr>
            <p:cNvSpPr/>
            <p:nvPr/>
          </p:nvSpPr>
          <p:spPr>
            <a:xfrm>
              <a:off x="9531774" y="438092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D27040-EB04-4D6F-A21E-89EF51C30632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 flipH="1">
              <a:off x="9032516" y="4713449"/>
              <a:ext cx="556310" cy="473112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4870BC-9198-4C95-94EF-9CF5387F3506}"/>
                </a:ext>
              </a:extLst>
            </p:cNvPr>
            <p:cNvCxnSpPr>
              <a:cxnSpLocks/>
              <a:stCxn id="11" idx="5"/>
              <a:endCxn id="19" idx="0"/>
            </p:cNvCxnSpPr>
            <p:nvPr/>
          </p:nvCxnSpPr>
          <p:spPr>
            <a:xfrm>
              <a:off x="9864299" y="4713449"/>
              <a:ext cx="515363" cy="48905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A984C1-1B7C-42E7-9855-65C24EB52C98}"/>
                </a:ext>
              </a:extLst>
            </p:cNvPr>
            <p:cNvSpPr/>
            <p:nvPr/>
          </p:nvSpPr>
          <p:spPr>
            <a:xfrm>
              <a:off x="8837727" y="5186561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5ABB2B-E341-48C3-836D-73D393BBEF0F}"/>
                </a:ext>
              </a:extLst>
            </p:cNvPr>
            <p:cNvSpPr/>
            <p:nvPr/>
          </p:nvSpPr>
          <p:spPr>
            <a:xfrm>
              <a:off x="9215826" y="590608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77CC0F-FF63-4BC9-8C9C-78EC244FE17A}"/>
                </a:ext>
              </a:extLst>
            </p:cNvPr>
            <p:cNvCxnSpPr>
              <a:cxnSpLocks/>
              <a:stCxn id="14" idx="5"/>
              <a:endCxn id="15" idx="0"/>
            </p:cNvCxnSpPr>
            <p:nvPr/>
          </p:nvCxnSpPr>
          <p:spPr>
            <a:xfrm>
              <a:off x="9170252" y="5519086"/>
              <a:ext cx="209129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01C75C-3E19-419C-81FF-B54503D2CF04}"/>
                </a:ext>
              </a:extLst>
            </p:cNvPr>
            <p:cNvSpPr/>
            <p:nvPr/>
          </p:nvSpPr>
          <p:spPr>
            <a:xfrm>
              <a:off x="8510617" y="590608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4F8F94-02BF-471F-98AE-2212561F11E8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8674172" y="5519086"/>
              <a:ext cx="220607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519B8A-C52D-41DF-9077-AD3207B2BAF8}"/>
                </a:ext>
              </a:extLst>
            </p:cNvPr>
            <p:cNvSpPr/>
            <p:nvPr/>
          </p:nvSpPr>
          <p:spPr>
            <a:xfrm>
              <a:off x="10184873" y="520250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7BA929-37FF-4515-BE9B-1D7346DC52C4}"/>
                </a:ext>
              </a:extLst>
            </p:cNvPr>
            <p:cNvSpPr/>
            <p:nvPr/>
          </p:nvSpPr>
          <p:spPr>
            <a:xfrm>
              <a:off x="10567120" y="590608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343D0-3E6F-4627-B528-9820A7AB059B}"/>
                </a:ext>
              </a:extLst>
            </p:cNvPr>
            <p:cNvSpPr/>
            <p:nvPr/>
          </p:nvSpPr>
          <p:spPr>
            <a:xfrm>
              <a:off x="9852386" y="590608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523E2D7-39CE-4AE0-9AC9-2AC1742859C7}"/>
                </a:ext>
              </a:extLst>
            </p:cNvPr>
            <p:cNvCxnSpPr>
              <a:cxnSpLocks/>
              <a:stCxn id="19" idx="3"/>
              <a:endCxn id="21" idx="0"/>
            </p:cNvCxnSpPr>
            <p:nvPr/>
          </p:nvCxnSpPr>
          <p:spPr>
            <a:xfrm flipH="1">
              <a:off x="10015941" y="5535033"/>
              <a:ext cx="225984" cy="371050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441AA3-CA3C-4983-8D72-A2FA91E9EE21}"/>
                </a:ext>
              </a:extLst>
            </p:cNvPr>
            <p:cNvCxnSpPr>
              <a:cxnSpLocks/>
              <a:stCxn id="19" idx="5"/>
              <a:endCxn id="20" idx="0"/>
            </p:cNvCxnSpPr>
            <p:nvPr/>
          </p:nvCxnSpPr>
          <p:spPr>
            <a:xfrm>
              <a:off x="10517398" y="5535033"/>
              <a:ext cx="213277" cy="371050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610D36-B815-4519-90E3-3FCAB7515DA1}"/>
              </a:ext>
            </a:extLst>
          </p:cNvPr>
          <p:cNvGrpSpPr/>
          <p:nvPr/>
        </p:nvGrpSpPr>
        <p:grpSpPr>
          <a:xfrm>
            <a:off x="2965402" y="3879552"/>
            <a:ext cx="1937251" cy="2360739"/>
            <a:chOff x="8360394" y="1000694"/>
            <a:chExt cx="1937251" cy="236073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70EEE8-A1FC-4BF6-8E48-E4A7C0A5CA07}"/>
                </a:ext>
              </a:extLst>
            </p:cNvPr>
            <p:cNvSpPr/>
            <p:nvPr/>
          </p:nvSpPr>
          <p:spPr>
            <a:xfrm>
              <a:off x="9483943" y="100069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8A60E8-FB0D-4790-A163-3AADF67D0472}"/>
                </a:ext>
              </a:extLst>
            </p:cNvPr>
            <p:cNvSpPr/>
            <p:nvPr/>
          </p:nvSpPr>
          <p:spPr>
            <a:xfrm>
              <a:off x="9899925" y="165774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D2669A-0248-421C-8DCA-29A0E66253CE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 flipH="1">
              <a:off x="9271870" y="1333219"/>
              <a:ext cx="269127" cy="32452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203DA-6BFC-444F-8817-494672B6BFA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816468" y="1333219"/>
              <a:ext cx="247012" cy="32452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0F279C-5953-49F3-8C06-309CA48E89AE}"/>
                </a:ext>
              </a:extLst>
            </p:cNvPr>
            <p:cNvSpPr/>
            <p:nvPr/>
          </p:nvSpPr>
          <p:spPr>
            <a:xfrm>
              <a:off x="9077080" y="165774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953A72-673B-4701-B908-EB062F79F6A1}"/>
                </a:ext>
              </a:extLst>
            </p:cNvPr>
            <p:cNvSpPr/>
            <p:nvPr/>
          </p:nvSpPr>
          <p:spPr>
            <a:xfrm>
              <a:off x="8687504" y="2314801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AAD2BC-A2A7-4583-80B7-A1B247FE5614}"/>
                </a:ext>
              </a:extLst>
            </p:cNvPr>
            <p:cNvCxnSpPr>
              <a:cxnSpLocks/>
              <a:stCxn id="30" idx="3"/>
              <a:endCxn id="31" idx="0"/>
            </p:cNvCxnSpPr>
            <p:nvPr/>
          </p:nvCxnSpPr>
          <p:spPr>
            <a:xfrm flipH="1">
              <a:off x="8882293" y="1990272"/>
              <a:ext cx="251840" cy="324529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03793A-DA57-4835-906E-E515BEFF8219}"/>
                </a:ext>
              </a:extLst>
            </p:cNvPr>
            <p:cNvSpPr/>
            <p:nvPr/>
          </p:nvSpPr>
          <p:spPr>
            <a:xfrm>
              <a:off x="9471118" y="2338518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4676AE-C858-4DB9-BAD3-976BCD9E10BF}"/>
                </a:ext>
              </a:extLst>
            </p:cNvPr>
            <p:cNvCxnSpPr>
              <a:cxnSpLocks/>
              <a:stCxn id="30" idx="5"/>
              <a:endCxn id="33" idx="0"/>
            </p:cNvCxnSpPr>
            <p:nvPr/>
          </p:nvCxnSpPr>
          <p:spPr>
            <a:xfrm>
              <a:off x="9409605" y="1990273"/>
              <a:ext cx="225068" cy="348245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0ED9E3B-97CB-41C1-B0D0-BCBD1510CE9B}"/>
                </a:ext>
              </a:extLst>
            </p:cNvPr>
            <p:cNvSpPr/>
            <p:nvPr/>
          </p:nvSpPr>
          <p:spPr>
            <a:xfrm>
              <a:off x="9027503" y="303432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19A752-76E3-470A-8BAE-FCF50D8FB834}"/>
                </a:ext>
              </a:extLst>
            </p:cNvPr>
            <p:cNvCxnSpPr>
              <a:cxnSpLocks/>
              <a:stCxn id="31" idx="5"/>
              <a:endCxn id="35" idx="0"/>
            </p:cNvCxnSpPr>
            <p:nvPr/>
          </p:nvCxnSpPr>
          <p:spPr>
            <a:xfrm>
              <a:off x="9020029" y="2647326"/>
              <a:ext cx="171029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52AC91-75F5-41AF-B6FB-37AF7E47A8EA}"/>
                </a:ext>
              </a:extLst>
            </p:cNvPr>
            <p:cNvSpPr/>
            <p:nvPr/>
          </p:nvSpPr>
          <p:spPr>
            <a:xfrm>
              <a:off x="8360394" y="3034323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5B36D0-67E8-4B47-8B9D-280FC36609BA}"/>
                </a:ext>
              </a:extLst>
            </p:cNvPr>
            <p:cNvCxnSpPr>
              <a:cxnSpLocks/>
              <a:stCxn id="31" idx="3"/>
              <a:endCxn id="37" idx="0"/>
            </p:cNvCxnSpPr>
            <p:nvPr/>
          </p:nvCxnSpPr>
          <p:spPr>
            <a:xfrm flipH="1">
              <a:off x="8523949" y="2647326"/>
              <a:ext cx="220607" cy="386997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39" name="Arrow: Curved Right 38">
              <a:extLst>
                <a:ext uri="{FF2B5EF4-FFF2-40B4-BE49-F238E27FC236}">
                  <a16:creationId xmlns:a16="http://schemas.microsoft.com/office/drawing/2014/main" id="{8FD5C4AB-6DA5-4ABB-9518-E251F4DBA375}"/>
                </a:ext>
              </a:extLst>
            </p:cNvPr>
            <p:cNvSpPr/>
            <p:nvPr/>
          </p:nvSpPr>
          <p:spPr>
            <a:xfrm rot="12421126" flipH="1">
              <a:off x="9014060" y="1020394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0" name="Arrow: Curved Right 39">
              <a:extLst>
                <a:ext uri="{FF2B5EF4-FFF2-40B4-BE49-F238E27FC236}">
                  <a16:creationId xmlns:a16="http://schemas.microsoft.com/office/drawing/2014/main" id="{D53B4F44-4C26-4EA2-90EE-77E30A7B66A2}"/>
                </a:ext>
              </a:extLst>
            </p:cNvPr>
            <p:cNvSpPr/>
            <p:nvPr/>
          </p:nvSpPr>
          <p:spPr>
            <a:xfrm rot="12421126" flipH="1">
              <a:off x="8641849" y="166385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1" name="Arrow: Curved Right 40">
              <a:extLst>
                <a:ext uri="{FF2B5EF4-FFF2-40B4-BE49-F238E27FC236}">
                  <a16:creationId xmlns:a16="http://schemas.microsoft.com/office/drawing/2014/main" id="{98AEFE8F-E3FD-46E2-A39A-9276993A3BD3}"/>
                </a:ext>
              </a:extLst>
            </p:cNvPr>
            <p:cNvSpPr/>
            <p:nvPr/>
          </p:nvSpPr>
          <p:spPr>
            <a:xfrm rot="19882654" flipH="1">
              <a:off x="10082008" y="1056945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42" name="Arrow: Curved Right 41">
              <a:extLst>
                <a:ext uri="{FF2B5EF4-FFF2-40B4-BE49-F238E27FC236}">
                  <a16:creationId xmlns:a16="http://schemas.microsoft.com/office/drawing/2014/main" id="{00A9B161-A839-40EF-930F-6901F4A9A582}"/>
                </a:ext>
              </a:extLst>
            </p:cNvPr>
            <p:cNvSpPr/>
            <p:nvPr/>
          </p:nvSpPr>
          <p:spPr>
            <a:xfrm rot="12421126" flipH="1">
              <a:off x="8641848" y="1663852"/>
              <a:ext cx="215637" cy="536557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3B77FE-DD71-4412-8908-93C8E02410FC}"/>
              </a:ext>
            </a:extLst>
          </p:cNvPr>
          <p:cNvSpPr/>
          <p:nvPr/>
        </p:nvSpPr>
        <p:spPr>
          <a:xfrm rot="16200000">
            <a:off x="5879609" y="4733289"/>
            <a:ext cx="362766" cy="5708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97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B28C2-9D77-4D80-9894-554DE2E7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17" y="1149856"/>
            <a:ext cx="4782366" cy="262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34357-F19B-45BD-AF2A-B89FED0F3BFC}"/>
              </a:ext>
            </a:extLst>
          </p:cNvPr>
          <p:cNvSpPr txBox="1"/>
          <p:nvPr/>
        </p:nvSpPr>
        <p:spPr>
          <a:xfrm>
            <a:off x="76200" y="114171"/>
            <a:ext cx="3915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 Fixup Case B</a:t>
            </a:r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FC07A-505B-4C3C-80DC-2F959B303910}"/>
              </a:ext>
            </a:extLst>
          </p:cNvPr>
          <p:cNvSpPr txBox="1"/>
          <p:nvPr/>
        </p:nvSpPr>
        <p:spPr>
          <a:xfrm>
            <a:off x="4692203" y="620458"/>
            <a:ext cx="28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Case 1</a:t>
            </a:r>
            <a:endParaRPr lang="en-ID" sz="2400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DAAE43D-9FD5-447C-8B62-DAC70B1D48D6}"/>
              </a:ext>
            </a:extLst>
          </p:cNvPr>
          <p:cNvSpPr/>
          <p:nvPr/>
        </p:nvSpPr>
        <p:spPr>
          <a:xfrm rot="16200000">
            <a:off x="5912253" y="4662897"/>
            <a:ext cx="327110" cy="5147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5BDAB-D08A-43AE-A45C-CF199F806002}"/>
              </a:ext>
            </a:extLst>
          </p:cNvPr>
          <p:cNvGrpSpPr/>
          <p:nvPr/>
        </p:nvGrpSpPr>
        <p:grpSpPr>
          <a:xfrm>
            <a:off x="2933236" y="4140497"/>
            <a:ext cx="2434437" cy="2153085"/>
            <a:chOff x="615284" y="933534"/>
            <a:chExt cx="2629254" cy="232538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E2CC66-BEB4-4A3C-8518-8EFB2067D1D5}"/>
                </a:ext>
              </a:extLst>
            </p:cNvPr>
            <p:cNvSpPr/>
            <p:nvPr/>
          </p:nvSpPr>
          <p:spPr>
            <a:xfrm>
              <a:off x="1600067" y="933534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4468A9-2F9A-4557-BDD9-DC052C3D6679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 flipH="1">
              <a:off x="1156247" y="1266059"/>
              <a:ext cx="500872" cy="377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01E83B-44BC-4B0A-9710-7F28D9B093D7}"/>
                </a:ext>
              </a:extLst>
            </p:cNvPr>
            <p:cNvCxnSpPr>
              <a:cxnSpLocks/>
              <a:stCxn id="11" idx="5"/>
              <a:endCxn id="19" idx="0"/>
            </p:cNvCxnSpPr>
            <p:nvPr/>
          </p:nvCxnSpPr>
          <p:spPr>
            <a:xfrm>
              <a:off x="1932592" y="1266059"/>
              <a:ext cx="470109" cy="377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0D4CB-A261-4950-93E2-5E01EAAA7D39}"/>
                </a:ext>
              </a:extLst>
            </p:cNvPr>
            <p:cNvSpPr/>
            <p:nvPr/>
          </p:nvSpPr>
          <p:spPr>
            <a:xfrm>
              <a:off x="961458" y="1643379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22A87C-006E-43BA-9E8C-0E73C748F9A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779217" y="1975904"/>
              <a:ext cx="239293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408E5F-966F-4737-BECB-8EE02B25B0C9}"/>
                </a:ext>
              </a:extLst>
            </p:cNvPr>
            <p:cNvCxnSpPr>
              <a:cxnSpLocks/>
              <a:stCxn id="14" idx="5"/>
              <a:endCxn id="20" idx="0"/>
            </p:cNvCxnSpPr>
            <p:nvPr/>
          </p:nvCxnSpPr>
          <p:spPr>
            <a:xfrm>
              <a:off x="1293983" y="1975904"/>
              <a:ext cx="197078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B8F11F-658D-4938-9B12-AF5F00383E6C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2540437" y="1975903"/>
              <a:ext cx="206377" cy="294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87D75F-D235-4F3F-B339-38288BCD57DE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>
              <a:off x="2071075" y="1975903"/>
              <a:ext cx="193889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64967E-3ADC-4031-B21B-A7D2C89943A4}"/>
                </a:ext>
              </a:extLst>
            </p:cNvPr>
            <p:cNvSpPr/>
            <p:nvPr/>
          </p:nvSpPr>
          <p:spPr>
            <a:xfrm>
              <a:off x="2207912" y="1643378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8CE0AF-A09F-455E-AE71-F72AE38BCA6D}"/>
                </a:ext>
              </a:extLst>
            </p:cNvPr>
            <p:cNvSpPr/>
            <p:nvPr/>
          </p:nvSpPr>
          <p:spPr>
            <a:xfrm>
              <a:off x="1327506" y="228615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2C1EB5-A360-4460-9423-CDD7CDBC05F7}"/>
                </a:ext>
              </a:extLst>
            </p:cNvPr>
            <p:cNvSpPr/>
            <p:nvPr/>
          </p:nvSpPr>
          <p:spPr>
            <a:xfrm>
              <a:off x="2552025" y="2270082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F60647-8BD5-4D6B-A639-67C3BD070B72}"/>
                </a:ext>
              </a:extLst>
            </p:cNvPr>
            <p:cNvSpPr/>
            <p:nvPr/>
          </p:nvSpPr>
          <p:spPr>
            <a:xfrm>
              <a:off x="2917428" y="293181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1976CA-03A9-42FA-A3F2-E6AA39C75A77}"/>
                </a:ext>
              </a:extLst>
            </p:cNvPr>
            <p:cNvCxnSpPr>
              <a:cxnSpLocks/>
              <a:stCxn id="21" idx="5"/>
              <a:endCxn id="22" idx="0"/>
            </p:cNvCxnSpPr>
            <p:nvPr/>
          </p:nvCxnSpPr>
          <p:spPr>
            <a:xfrm>
              <a:off x="2884550" y="2602607"/>
              <a:ext cx="19643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AFB598-CAD9-4F94-B4FD-2F9C0DFB9D2C}"/>
                </a:ext>
              </a:extLst>
            </p:cNvPr>
            <p:cNvSpPr/>
            <p:nvPr/>
          </p:nvSpPr>
          <p:spPr>
            <a:xfrm>
              <a:off x="2250319" y="293181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8591B06-4EF0-4891-914A-8DF1D9540DD3}"/>
                </a:ext>
              </a:extLst>
            </p:cNvPr>
            <p:cNvCxnSpPr>
              <a:cxnSpLocks/>
              <a:stCxn id="21" idx="3"/>
              <a:endCxn id="24" idx="0"/>
            </p:cNvCxnSpPr>
            <p:nvPr/>
          </p:nvCxnSpPr>
          <p:spPr>
            <a:xfrm flipH="1">
              <a:off x="2413874" y="2602607"/>
              <a:ext cx="19520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4B262D-B216-4E39-87AD-8C288BA178D3}"/>
                </a:ext>
              </a:extLst>
            </p:cNvPr>
            <p:cNvSpPr/>
            <p:nvPr/>
          </p:nvSpPr>
          <p:spPr>
            <a:xfrm>
              <a:off x="1907520" y="2286156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06C980-B19E-4EAE-995F-D3734BD629D5}"/>
                </a:ext>
              </a:extLst>
            </p:cNvPr>
            <p:cNvSpPr/>
            <p:nvPr/>
          </p:nvSpPr>
          <p:spPr>
            <a:xfrm>
              <a:off x="615284" y="2285290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159C40-C611-4012-B8A6-9F07D63EA81A}"/>
              </a:ext>
            </a:extLst>
          </p:cNvPr>
          <p:cNvGrpSpPr/>
          <p:nvPr/>
        </p:nvGrpSpPr>
        <p:grpSpPr>
          <a:xfrm>
            <a:off x="6895057" y="4140497"/>
            <a:ext cx="2434437" cy="2153085"/>
            <a:chOff x="667847" y="3946925"/>
            <a:chExt cx="2629254" cy="232538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2B6B8DE-0EA4-43B9-AB17-F2E623F9130D}"/>
                </a:ext>
              </a:extLst>
            </p:cNvPr>
            <p:cNvSpPr/>
            <p:nvPr/>
          </p:nvSpPr>
          <p:spPr>
            <a:xfrm>
              <a:off x="1652630" y="3946925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B4B915-F5D6-491A-ABEA-3D5F75521AB0}"/>
                </a:ext>
              </a:extLst>
            </p:cNvPr>
            <p:cNvCxnSpPr>
              <a:cxnSpLocks/>
              <a:stCxn id="29" idx="3"/>
              <a:endCxn id="32" idx="0"/>
            </p:cNvCxnSpPr>
            <p:nvPr/>
          </p:nvCxnSpPr>
          <p:spPr>
            <a:xfrm flipH="1">
              <a:off x="1208810" y="4279450"/>
              <a:ext cx="500872" cy="377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DFB2317-DAFB-4D79-8A65-9A2B3FF81846}"/>
                </a:ext>
              </a:extLst>
            </p:cNvPr>
            <p:cNvCxnSpPr>
              <a:cxnSpLocks/>
              <a:stCxn id="29" idx="5"/>
              <a:endCxn id="37" idx="0"/>
            </p:cNvCxnSpPr>
            <p:nvPr/>
          </p:nvCxnSpPr>
          <p:spPr>
            <a:xfrm>
              <a:off x="1985155" y="4279450"/>
              <a:ext cx="470109" cy="377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3A0246-4037-49E3-A1A3-4367A67C4E95}"/>
                </a:ext>
              </a:extLst>
            </p:cNvPr>
            <p:cNvSpPr/>
            <p:nvPr/>
          </p:nvSpPr>
          <p:spPr>
            <a:xfrm>
              <a:off x="1014021" y="4656770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D9319CF-20C0-40C7-A5D1-233ACA99EFA2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831780" y="4989295"/>
              <a:ext cx="239293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E512AD-7CE7-4A8B-95E6-93D9A4D5D3EE}"/>
                </a:ext>
              </a:extLst>
            </p:cNvPr>
            <p:cNvCxnSpPr>
              <a:cxnSpLocks/>
              <a:stCxn id="32" idx="5"/>
              <a:endCxn id="38" idx="0"/>
            </p:cNvCxnSpPr>
            <p:nvPr/>
          </p:nvCxnSpPr>
          <p:spPr>
            <a:xfrm>
              <a:off x="1346546" y="4989295"/>
              <a:ext cx="197078" cy="310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4DBA71-EECF-4D2A-80A7-9154E413E1ED}"/>
                </a:ext>
              </a:extLst>
            </p:cNvPr>
            <p:cNvCxnSpPr>
              <a:cxnSpLocks/>
              <a:stCxn id="37" idx="5"/>
              <a:endCxn id="39" idx="0"/>
            </p:cNvCxnSpPr>
            <p:nvPr/>
          </p:nvCxnSpPr>
          <p:spPr>
            <a:xfrm>
              <a:off x="2593000" y="4989294"/>
              <a:ext cx="206377" cy="2941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9B1AC0-3336-4D48-9358-993C31F3FEBE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H="1">
              <a:off x="2123638" y="4989294"/>
              <a:ext cx="193889" cy="3102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D07081-5018-47AD-9767-6FAFCD88A3E7}"/>
                </a:ext>
              </a:extLst>
            </p:cNvPr>
            <p:cNvSpPr/>
            <p:nvPr/>
          </p:nvSpPr>
          <p:spPr>
            <a:xfrm>
              <a:off x="2260475" y="4656769"/>
              <a:ext cx="389577" cy="389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en-ID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8DF153-8F96-468F-8802-13B1281A74AE}"/>
                </a:ext>
              </a:extLst>
            </p:cNvPr>
            <p:cNvSpPr/>
            <p:nvPr/>
          </p:nvSpPr>
          <p:spPr>
            <a:xfrm>
              <a:off x="1380069" y="529954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DB9AB-CB05-4853-A917-0C75976D96CA}"/>
                </a:ext>
              </a:extLst>
            </p:cNvPr>
            <p:cNvSpPr/>
            <p:nvPr/>
          </p:nvSpPr>
          <p:spPr>
            <a:xfrm>
              <a:off x="2604588" y="5283473"/>
              <a:ext cx="389577" cy="38957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en-ID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AE0F3B-01F3-4856-997A-3925EF16FE50}"/>
                </a:ext>
              </a:extLst>
            </p:cNvPr>
            <p:cNvSpPr/>
            <p:nvPr/>
          </p:nvSpPr>
          <p:spPr>
            <a:xfrm>
              <a:off x="2969991" y="594520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AD85D9-BD6F-4231-8EB4-06EF69572FB3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2937113" y="5615998"/>
              <a:ext cx="19643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036C8C-4E5F-46BB-8B15-BE0958A5B1A8}"/>
                </a:ext>
              </a:extLst>
            </p:cNvPr>
            <p:cNvSpPr/>
            <p:nvPr/>
          </p:nvSpPr>
          <p:spPr>
            <a:xfrm>
              <a:off x="2302882" y="5945202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1382D2-DA78-4DB6-8986-B3C5D2120B04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 flipH="1">
              <a:off x="2466437" y="5615998"/>
              <a:ext cx="195203" cy="3292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8855B6-FAA6-427A-A553-95A37661CA7D}"/>
                </a:ext>
              </a:extLst>
            </p:cNvPr>
            <p:cNvSpPr/>
            <p:nvPr/>
          </p:nvSpPr>
          <p:spPr>
            <a:xfrm>
              <a:off x="1960083" y="5299547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AA33F7-AC28-4F5F-9DC8-7AA61DF1D9F2}"/>
                </a:ext>
              </a:extLst>
            </p:cNvPr>
            <p:cNvSpPr/>
            <p:nvPr/>
          </p:nvSpPr>
          <p:spPr>
            <a:xfrm>
              <a:off x="667847" y="5298681"/>
              <a:ext cx="327110" cy="327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8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{36CC49C6-2B7D-4B85-9A07-8CB781AF8C21}tf56160789_win32</Template>
  <TotalTime>579</TotalTime>
  <Words>505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Red Black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Black Tree</dc:title>
  <dc:creator>LENOVO</dc:creator>
  <cp:lastModifiedBy>LENOVO</cp:lastModifiedBy>
  <cp:revision>36</cp:revision>
  <dcterms:created xsi:type="dcterms:W3CDTF">2023-04-08T14:01:52Z</dcterms:created>
  <dcterms:modified xsi:type="dcterms:W3CDTF">2023-04-10T23:56:01Z</dcterms:modified>
</cp:coreProperties>
</file>