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0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8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26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58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11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1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0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817D-63FB-42B6-8984-D7C4944063CA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353E-9F44-43B1-8535-AE6E07084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3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6880" y="573722"/>
            <a:ext cx="9144000" cy="23876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Курсова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робота з </a:t>
            </a: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дисципліни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b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«</a:t>
            </a: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Програмування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та </a:t>
            </a: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алгоритмічні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мови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»</a:t>
            </a:r>
            <a:b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на тему:</a:t>
            </a:r>
            <a:r>
              <a:rPr lang="ru-RU" sz="3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/>
            </a:r>
            <a:br>
              <a:rPr lang="ru-RU" sz="3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Гра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«</a:t>
            </a:r>
            <a:r>
              <a:rPr lang="ru-RU" sz="3600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Башенний</a:t>
            </a:r>
            <a:r>
              <a:rPr lang="ru-RU" sz="3600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кран»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5810" y="4728194"/>
            <a:ext cx="5075721" cy="165576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760"/>
            </a:pP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Виконав</a:t>
            </a:r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студент спец. 122 – «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Комп’ютерні</a:t>
            </a:r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науки»</a:t>
            </a:r>
            <a:endParaRPr lang="ru-RU" sz="4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ts val="1760"/>
            </a:pPr>
            <a:r>
              <a:rPr lang="ru-RU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Булавко</a:t>
            </a:r>
            <a:r>
              <a:rPr lang="ru-RU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К.М.</a:t>
            </a:r>
            <a:endParaRPr lang="ru-RU" sz="4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ts val="1760"/>
            </a:pP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Науковий</a:t>
            </a:r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керівник</a:t>
            </a:r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lang="ru-RU" sz="40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>
              <a:lnSpc>
                <a:spcPct val="80000"/>
              </a:lnSpc>
              <a:spcBef>
                <a:spcPts val="352"/>
              </a:spcBef>
            </a:pPr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старший </a:t>
            </a:r>
            <a:r>
              <a:rPr lang="ru-RU" b="1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викладач</a:t>
            </a:r>
            <a:r>
              <a:rPr lang="ru-RU" b="1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Веретельник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Віталій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Васильович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 гри: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Один рівень складності</a:t>
            </a:r>
          </a:p>
          <a:p>
            <a:r>
              <a:rPr lang="uk-UA" dirty="0" smtClean="0"/>
              <a:t>Відсутність музичного супроводження</a:t>
            </a:r>
          </a:p>
          <a:p>
            <a:r>
              <a:rPr lang="uk-UA" dirty="0" smtClean="0"/>
              <a:t>Не можливий запуск на </a:t>
            </a:r>
            <a:r>
              <a:rPr lang="en-US" dirty="0" err="1" smtClean="0"/>
              <a:t>MacOS</a:t>
            </a:r>
            <a:r>
              <a:rPr lang="uk-UA" dirty="0" smtClean="0"/>
              <a:t>,</a:t>
            </a:r>
            <a:r>
              <a:rPr lang="en-US" dirty="0" err="1" smtClean="0"/>
              <a:t>Androind,Linux</a:t>
            </a:r>
            <a:r>
              <a:rPr lang="en-US" dirty="0" smtClean="0"/>
              <a:t> </a:t>
            </a:r>
            <a:r>
              <a:rPr lang="uk-UA" dirty="0" smtClean="0"/>
              <a:t>системах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31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час </a:t>
            </a:r>
            <a:r>
              <a:rPr lang="ru-RU" dirty="0" err="1" smtClean="0"/>
              <a:t>розробки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створено </a:t>
            </a:r>
            <a:r>
              <a:rPr lang="ru-RU" dirty="0" err="1" smtClean="0"/>
              <a:t>гру</a:t>
            </a:r>
            <a:r>
              <a:rPr lang="ru-RU" dirty="0" smtClean="0"/>
              <a:t> “</a:t>
            </a:r>
            <a:r>
              <a:rPr lang="ru-RU" dirty="0" err="1" smtClean="0"/>
              <a:t>Башенний</a:t>
            </a:r>
            <a:r>
              <a:rPr lang="ru-RU" dirty="0" smtClean="0"/>
              <a:t> кран”. </a:t>
            </a:r>
            <a:r>
              <a:rPr lang="ru-RU" dirty="0" err="1" smtClean="0"/>
              <a:t>Гра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зручне</a:t>
            </a:r>
            <a:r>
              <a:rPr lang="ru-RU" dirty="0" smtClean="0"/>
              <a:t> та </a:t>
            </a:r>
            <a:r>
              <a:rPr lang="ru-RU" dirty="0" err="1" smtClean="0"/>
              <a:t>просте</a:t>
            </a:r>
            <a:r>
              <a:rPr lang="ru-RU" dirty="0" smtClean="0"/>
              <a:t> </a:t>
            </a:r>
            <a:r>
              <a:rPr lang="ru-RU" dirty="0" err="1" smtClean="0"/>
              <a:t>керування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цілому</a:t>
            </a:r>
            <a:r>
              <a:rPr lang="ru-RU" dirty="0" smtClean="0"/>
              <a:t>, продукт </a:t>
            </a:r>
            <a:r>
              <a:rPr lang="ru-RU" dirty="0" err="1" smtClean="0"/>
              <a:t>має</a:t>
            </a:r>
            <a:r>
              <a:rPr lang="ru-RU" dirty="0" smtClean="0"/>
              <a:t> перспективу для </a:t>
            </a:r>
            <a:r>
              <a:rPr lang="ru-RU" dirty="0" err="1" smtClean="0"/>
              <a:t>розробки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Додаткові</a:t>
            </a:r>
            <a:r>
              <a:rPr lang="ru-RU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складності</a:t>
            </a:r>
            <a:r>
              <a:rPr lang="ru-RU" dirty="0" smtClean="0"/>
              <a:t>, </a:t>
            </a:r>
            <a:r>
              <a:rPr lang="ru-RU" dirty="0" err="1" smtClean="0"/>
              <a:t>придасть</a:t>
            </a:r>
            <a:r>
              <a:rPr lang="ru-RU" dirty="0" smtClean="0"/>
              <a:t> </a:t>
            </a:r>
            <a:r>
              <a:rPr lang="ru-RU" dirty="0" err="1" smtClean="0"/>
              <a:t>грі</a:t>
            </a:r>
            <a:r>
              <a:rPr lang="ru-RU" dirty="0" smtClean="0"/>
              <a:t> </a:t>
            </a:r>
            <a:r>
              <a:rPr lang="ru-RU" dirty="0" err="1" smtClean="0"/>
              <a:t>цікавості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38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940" y="211756"/>
            <a:ext cx="11193379" cy="5794408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2.Опис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її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ігрового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3.Демонстрація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4.Недоліки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5.Висновки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2579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 – розробити </a:t>
            </a: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комп'ютерну гру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Башенний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кран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середовище створення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Unity2D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мові програмування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алгоритм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ігрового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31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Башенний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кран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це звичайна відеогра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якій за допомогою крана потрібно побудувати будівлю.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заздалегідь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виділено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будівництва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споруди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єкти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будівництва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головній сцені, знаходяться примітивні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підсказки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як керувати краном, щоб користувачеві було зрозуміліше.</a:t>
            </a: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Загальний алгоритм ігрового процесу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38255" y="1956254"/>
            <a:ext cx="2232561" cy="712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blurRad="635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програми</a:t>
            </a:r>
            <a:endParaRPr lang="ru-RU" sz="20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38255" y="3088523"/>
            <a:ext cx="2232561" cy="712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blurRad="635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 сцени меню</a:t>
            </a:r>
            <a:endParaRPr lang="ru-RU" sz="20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313222" y="4134178"/>
            <a:ext cx="2232561" cy="712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blurRad="635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Вихід з програми</a:t>
            </a:r>
            <a:endParaRPr lang="ru-RU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0033" y="4134178"/>
            <a:ext cx="2232561" cy="712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blurRad="635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Нова гра</a:t>
            </a:r>
            <a:endParaRPr lang="ru-RU" sz="20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0033" y="5316970"/>
            <a:ext cx="2232561" cy="7125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reflection blurRad="635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 сцени з новою грою</a:t>
            </a:r>
            <a:endParaRPr lang="ru-RU" sz="1600" b="1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>
            <a:stCxn id="6" idx="2"/>
            <a:endCxn id="7" idx="0"/>
          </p:cNvCxnSpPr>
          <p:nvPr/>
        </p:nvCxnSpPr>
        <p:spPr>
          <a:xfrm>
            <a:off x="5854536" y="2668773"/>
            <a:ext cx="0" cy="41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3"/>
            <a:endCxn id="8" idx="0"/>
          </p:cNvCxnSpPr>
          <p:nvPr/>
        </p:nvCxnSpPr>
        <p:spPr>
          <a:xfrm>
            <a:off x="6970816" y="3444783"/>
            <a:ext cx="1458687" cy="68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7" idx="1"/>
            <a:endCxn id="9" idx="0"/>
          </p:cNvCxnSpPr>
          <p:nvPr/>
        </p:nvCxnSpPr>
        <p:spPr>
          <a:xfrm rot="10800000" flipV="1">
            <a:off x="3256315" y="3444782"/>
            <a:ext cx="1481941" cy="689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2"/>
            <a:endCxn id="10" idx="0"/>
          </p:cNvCxnSpPr>
          <p:nvPr/>
        </p:nvCxnSpPr>
        <p:spPr>
          <a:xfrm>
            <a:off x="3256314" y="4846697"/>
            <a:ext cx="0" cy="47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 Гри</a:t>
            </a:r>
            <a:r>
              <a:rPr lang="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гри Башенний кран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25626"/>
            <a:ext cx="4830774" cy="43513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6"/>
            <a:ext cx="48510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Щоб запустити гру потрібно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1372"/>
          </a:xfrm>
        </p:spPr>
        <p:txBody>
          <a:bodyPr>
            <a:noAutofit/>
          </a:bodyPr>
          <a:lstStyle/>
          <a:p>
            <a:r>
              <a:rPr lang="uk-UA" sz="3600" dirty="0" smtClean="0"/>
              <a:t>Мати операційну систему </a:t>
            </a:r>
            <a:r>
              <a:rPr lang="en-US" sz="3600" dirty="0" smtClean="0"/>
              <a:t>Windows XP/7/10</a:t>
            </a:r>
          </a:p>
          <a:p>
            <a:r>
              <a:rPr lang="uk-UA" sz="3600" dirty="0" smtClean="0"/>
              <a:t>Встановити додаток до </a:t>
            </a:r>
            <a:r>
              <a:rPr lang="en-US" sz="3600" dirty="0" smtClean="0"/>
              <a:t>Unity, Adobe Flash Player</a:t>
            </a:r>
            <a:endParaRPr lang="uk-UA" sz="3600" dirty="0"/>
          </a:p>
          <a:p>
            <a:r>
              <a:rPr lang="uk-UA" sz="3600" dirty="0" smtClean="0"/>
              <a:t>Мати </a:t>
            </a:r>
            <a:r>
              <a:rPr lang="en-US" sz="3600" dirty="0" err="1" smtClean="0"/>
              <a:t>WinRar</a:t>
            </a:r>
            <a:r>
              <a:rPr lang="en-US" sz="3600" dirty="0" smtClean="0"/>
              <a:t> </a:t>
            </a:r>
            <a:r>
              <a:rPr lang="uk-UA" sz="3600" dirty="0" smtClean="0"/>
              <a:t>або інший </a:t>
            </a:r>
            <a:r>
              <a:rPr lang="uk-UA" sz="3600" dirty="0" err="1" smtClean="0"/>
              <a:t>архіватор</a:t>
            </a:r>
            <a:endParaRPr lang="uk-UA" sz="3600" dirty="0" smtClean="0"/>
          </a:p>
          <a:p>
            <a:r>
              <a:rPr lang="uk-UA" sz="3600" dirty="0" smtClean="0"/>
              <a:t>Оперативна </a:t>
            </a:r>
            <a:r>
              <a:rPr lang="uk-UA" sz="3600" dirty="0" err="1" smtClean="0"/>
              <a:t>памь</a:t>
            </a:r>
            <a:r>
              <a:rPr lang="en-US" sz="3600" dirty="0" smtClean="0"/>
              <a:t>’</a:t>
            </a:r>
            <a:r>
              <a:rPr lang="uk-UA" sz="3600" dirty="0" smtClean="0"/>
              <a:t>ять не менш ніж 256 </a:t>
            </a:r>
            <a:r>
              <a:rPr lang="uk-UA" sz="3600" dirty="0" err="1" smtClean="0"/>
              <a:t>мб</a:t>
            </a:r>
            <a:endParaRPr lang="uk-UA" sz="3600" dirty="0" smtClean="0"/>
          </a:p>
          <a:p>
            <a:r>
              <a:rPr lang="uk-UA" sz="3600" dirty="0" smtClean="0"/>
              <a:t>Вільного місця на жорсткому диску 65 </a:t>
            </a:r>
            <a:r>
              <a:rPr lang="uk-UA" sz="3600" dirty="0" err="1" smtClean="0"/>
              <a:t>мб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933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покращення гри: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Більш зручніший інтерфейс</a:t>
            </a:r>
            <a:endParaRPr lang="ru-RU" dirty="0"/>
          </a:p>
          <a:p>
            <a:pPr lvl="0"/>
            <a:r>
              <a:rPr lang="uk-UA" dirty="0"/>
              <a:t>Змінити графіку текстур</a:t>
            </a:r>
            <a:endParaRPr lang="ru-RU" dirty="0"/>
          </a:p>
          <a:p>
            <a:pPr lvl="0"/>
            <a:r>
              <a:rPr lang="uk-UA" dirty="0"/>
              <a:t>Додати </a:t>
            </a:r>
            <a:r>
              <a:rPr lang="uk-UA" dirty="0" err="1" smtClean="0"/>
              <a:t>інтерактивние</a:t>
            </a:r>
            <a:r>
              <a:rPr lang="uk-UA" dirty="0" smtClean="0"/>
              <a:t> управління</a:t>
            </a:r>
            <a:endParaRPr lang="ru-RU" dirty="0"/>
          </a:p>
          <a:p>
            <a:pPr lvl="0"/>
            <a:r>
              <a:rPr lang="uk-UA" dirty="0" smtClean="0"/>
              <a:t>Музика</a:t>
            </a:r>
            <a:endParaRPr lang="ru-RU" dirty="0"/>
          </a:p>
          <a:p>
            <a:pPr lvl="0"/>
            <a:r>
              <a:rPr lang="uk-UA" dirty="0" smtClean="0"/>
              <a:t>Кілька </a:t>
            </a:r>
            <a:r>
              <a:rPr lang="uk-UA" dirty="0"/>
              <a:t>рівнів складності</a:t>
            </a:r>
            <a:endParaRPr lang="ru-RU" dirty="0"/>
          </a:p>
          <a:p>
            <a:pPr lvl="0"/>
            <a:r>
              <a:rPr lang="uk-UA" dirty="0"/>
              <a:t>Обмеження часу в грі за яке потрібно побудувати будинок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5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245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Курсова робота з дисципліни:  «Програмування та алгоритмічні мови» на тему: Гра «Башенний кран»</vt:lpstr>
      <vt:lpstr>План  1.Вступ  2.Опис гри та її алгоритм ігрового процесу  3.Демонстрація гри  4.Недоліки та можливі покращення гри.  5.Висновки</vt:lpstr>
      <vt:lpstr>Вступ</vt:lpstr>
      <vt:lpstr>Опис гри та алгоритм ігрового процесу</vt:lpstr>
      <vt:lpstr>Загальний алгоритм ігрового процесу</vt:lpstr>
      <vt:lpstr>Презентация PowerPoint</vt:lpstr>
      <vt:lpstr>Інтерфейс гри Башенний кран</vt:lpstr>
      <vt:lpstr>Щоб запустити гру потрібно</vt:lpstr>
      <vt:lpstr>Можливі покращення гри:</vt:lpstr>
      <vt:lpstr>Недоліки гри:</vt:lpstr>
      <vt:lpstr>Висновки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з дисципліни:  «Програмування та алгоритмічні мови» на тему: Гра «Бики та корови»</dc:title>
  <dc:creator>Константин</dc:creator>
  <cp:lastModifiedBy>Константин</cp:lastModifiedBy>
  <cp:revision>24</cp:revision>
  <dcterms:created xsi:type="dcterms:W3CDTF">2020-06-14T11:40:09Z</dcterms:created>
  <dcterms:modified xsi:type="dcterms:W3CDTF">2020-06-14T13:23:52Z</dcterms:modified>
</cp:coreProperties>
</file>