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14"/>
  </p:notesMasterIdLst>
  <p:handoutMasterIdLst>
    <p:handoutMasterId r:id="rId15"/>
  </p:handoutMasterIdLst>
  <p:sldIdLst>
    <p:sldId id="256" r:id="rId2"/>
    <p:sldId id="467" r:id="rId3"/>
    <p:sldId id="475" r:id="rId4"/>
    <p:sldId id="474" r:id="rId5"/>
    <p:sldId id="469" r:id="rId6"/>
    <p:sldId id="470" r:id="rId7"/>
    <p:sldId id="471" r:id="rId8"/>
    <p:sldId id="472" r:id="rId9"/>
    <p:sldId id="473" r:id="rId10"/>
    <p:sldId id="476" r:id="rId11"/>
    <p:sldId id="477" r:id="rId12"/>
    <p:sldId id="478" r:id="rId13"/>
  </p:sldIdLst>
  <p:sldSz cx="9144000" cy="6858000" type="screen4x3"/>
  <p:notesSz cx="7099300" cy="10234613"/>
  <p:defaultTextStyle>
    <a:defPPr>
      <a:defRPr lang="en-US"/>
    </a:defPPr>
    <a:lvl1pPr algn="ctr" rtl="0" fontAlgn="base">
      <a:spcBef>
        <a:spcPct val="0"/>
      </a:spcBef>
      <a:spcAft>
        <a:spcPct val="0"/>
      </a:spcAft>
      <a:defRPr sz="2400" kern="1200">
        <a:solidFill>
          <a:schemeClr val="bg1"/>
        </a:solidFill>
        <a:latin typeface="Times New Roman" pitchFamily="18" charset="0"/>
        <a:ea typeface="新細明體" pitchFamily="18" charset="-120"/>
        <a:cs typeface="+mn-cs"/>
      </a:defRPr>
    </a:lvl1pPr>
    <a:lvl2pPr marL="457200" algn="ctr" rtl="0" fontAlgn="base">
      <a:spcBef>
        <a:spcPct val="0"/>
      </a:spcBef>
      <a:spcAft>
        <a:spcPct val="0"/>
      </a:spcAft>
      <a:defRPr sz="2400" kern="1200">
        <a:solidFill>
          <a:schemeClr val="bg1"/>
        </a:solidFill>
        <a:latin typeface="Times New Roman" pitchFamily="18" charset="0"/>
        <a:ea typeface="新細明體" pitchFamily="18" charset="-120"/>
        <a:cs typeface="+mn-cs"/>
      </a:defRPr>
    </a:lvl2pPr>
    <a:lvl3pPr marL="914400" algn="ctr" rtl="0" fontAlgn="base">
      <a:spcBef>
        <a:spcPct val="0"/>
      </a:spcBef>
      <a:spcAft>
        <a:spcPct val="0"/>
      </a:spcAft>
      <a:defRPr sz="2400" kern="1200">
        <a:solidFill>
          <a:schemeClr val="bg1"/>
        </a:solidFill>
        <a:latin typeface="Times New Roman" pitchFamily="18" charset="0"/>
        <a:ea typeface="新細明體" pitchFamily="18" charset="-120"/>
        <a:cs typeface="+mn-cs"/>
      </a:defRPr>
    </a:lvl3pPr>
    <a:lvl4pPr marL="1371600" algn="ctr" rtl="0" fontAlgn="base">
      <a:spcBef>
        <a:spcPct val="0"/>
      </a:spcBef>
      <a:spcAft>
        <a:spcPct val="0"/>
      </a:spcAft>
      <a:defRPr sz="2400" kern="1200">
        <a:solidFill>
          <a:schemeClr val="bg1"/>
        </a:solidFill>
        <a:latin typeface="Times New Roman" pitchFamily="18" charset="0"/>
        <a:ea typeface="新細明體" pitchFamily="18" charset="-120"/>
        <a:cs typeface="+mn-cs"/>
      </a:defRPr>
    </a:lvl4pPr>
    <a:lvl5pPr marL="1828800" algn="ctr" rtl="0" fontAlgn="base">
      <a:spcBef>
        <a:spcPct val="0"/>
      </a:spcBef>
      <a:spcAft>
        <a:spcPct val="0"/>
      </a:spcAft>
      <a:defRPr sz="2400" kern="1200">
        <a:solidFill>
          <a:schemeClr val="bg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bg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bg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bg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bg1"/>
        </a:solidFill>
        <a:latin typeface="Times New Roman" pitchFamily="18"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33"/>
    <a:srgbClr val="B4D6FF"/>
    <a:srgbClr val="989ABA"/>
    <a:srgbClr val="AAAAAA"/>
    <a:srgbClr val="D4D4D4"/>
    <a:srgbClr val="E9E9E9"/>
    <a:srgbClr val="F7F7F7"/>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71" autoAdjust="0"/>
    <p:restoredTop sz="76836" autoAdjust="0"/>
  </p:normalViewPr>
  <p:slideViewPr>
    <p:cSldViewPr>
      <p:cViewPr varScale="1">
        <p:scale>
          <a:sx n="115" d="100"/>
          <a:sy n="115" d="100"/>
        </p:scale>
        <p:origin x="134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8" d="100"/>
          <a:sy n="48" d="100"/>
        </p:scale>
        <p:origin x="-1998" y="-9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9038" tIns="49519" rIns="99038" bIns="49519" numCol="1" anchor="t" anchorCtr="0" compatLnSpc="1">
            <a:prstTxWarp prst="textNoShape">
              <a:avLst/>
            </a:prstTxWarp>
          </a:bodyPr>
          <a:lstStyle>
            <a:lvl1pPr algn="l" defTabSz="990600">
              <a:defRPr sz="1300">
                <a:solidFill>
                  <a:schemeClr val="tx1"/>
                </a:solidFill>
                <a:ea typeface="+mn-ea"/>
              </a:defRPr>
            </a:lvl1pPr>
          </a:lstStyle>
          <a:p>
            <a:pPr>
              <a:defRPr/>
            </a:pPr>
            <a:endParaRPr lang="en-US" altLang="zh-CN"/>
          </a:p>
        </p:txBody>
      </p:sp>
      <p:sp>
        <p:nvSpPr>
          <p:cNvPr id="23555" name="Rectangle 3"/>
          <p:cNvSpPr>
            <a:spLocks noGrp="1" noChangeArrowheads="1"/>
          </p:cNvSpPr>
          <p:nvPr>
            <p:ph type="dt" sz="quarter" idx="1"/>
          </p:nvPr>
        </p:nvSpPr>
        <p:spPr bwMode="auto">
          <a:xfrm>
            <a:off x="4022725" y="0"/>
            <a:ext cx="3076575" cy="512763"/>
          </a:xfrm>
          <a:prstGeom prst="rect">
            <a:avLst/>
          </a:prstGeom>
          <a:noFill/>
          <a:ln w="9525">
            <a:noFill/>
            <a:miter lim="800000"/>
            <a:headEnd/>
            <a:tailEnd/>
          </a:ln>
          <a:effectLst/>
        </p:spPr>
        <p:txBody>
          <a:bodyPr vert="horz" wrap="square" lIns="99038" tIns="49519" rIns="99038" bIns="49519" numCol="1" anchor="t" anchorCtr="0" compatLnSpc="1">
            <a:prstTxWarp prst="textNoShape">
              <a:avLst/>
            </a:prstTxWarp>
          </a:bodyPr>
          <a:lstStyle>
            <a:lvl1pPr algn="r" defTabSz="990600">
              <a:defRPr sz="1300">
                <a:solidFill>
                  <a:schemeClr val="tx1"/>
                </a:solidFill>
                <a:ea typeface="+mn-ea"/>
              </a:defRPr>
            </a:lvl1pPr>
          </a:lstStyle>
          <a:p>
            <a:pPr>
              <a:defRPr/>
            </a:pPr>
            <a:endParaRPr lang="en-US" altLang="zh-CN"/>
          </a:p>
        </p:txBody>
      </p:sp>
      <p:sp>
        <p:nvSpPr>
          <p:cNvPr id="23556" name="Rectangle 4"/>
          <p:cNvSpPr>
            <a:spLocks noGrp="1" noChangeArrowheads="1"/>
          </p:cNvSpPr>
          <p:nvPr>
            <p:ph type="ftr" sz="quarter" idx="2"/>
          </p:nvPr>
        </p:nvSpPr>
        <p:spPr bwMode="auto">
          <a:xfrm>
            <a:off x="0" y="9721850"/>
            <a:ext cx="3076575" cy="512763"/>
          </a:xfrm>
          <a:prstGeom prst="rect">
            <a:avLst/>
          </a:prstGeom>
          <a:noFill/>
          <a:ln w="9525">
            <a:noFill/>
            <a:miter lim="800000"/>
            <a:headEnd/>
            <a:tailEnd/>
          </a:ln>
          <a:effectLst/>
        </p:spPr>
        <p:txBody>
          <a:bodyPr vert="horz" wrap="square" lIns="99038" tIns="49519" rIns="99038" bIns="49519" numCol="1" anchor="b" anchorCtr="0" compatLnSpc="1">
            <a:prstTxWarp prst="textNoShape">
              <a:avLst/>
            </a:prstTxWarp>
          </a:bodyPr>
          <a:lstStyle>
            <a:lvl1pPr algn="l" defTabSz="990600">
              <a:defRPr sz="1300">
                <a:solidFill>
                  <a:schemeClr val="tx1"/>
                </a:solidFill>
                <a:ea typeface="+mn-ea"/>
              </a:defRPr>
            </a:lvl1pPr>
          </a:lstStyle>
          <a:p>
            <a:pPr>
              <a:defRPr/>
            </a:pPr>
            <a:endParaRPr lang="en-US" altLang="zh-CN"/>
          </a:p>
        </p:txBody>
      </p:sp>
      <p:sp>
        <p:nvSpPr>
          <p:cNvPr id="23557" name="Rectangle 5"/>
          <p:cNvSpPr>
            <a:spLocks noGrp="1" noChangeArrowheads="1"/>
          </p:cNvSpPr>
          <p:nvPr>
            <p:ph type="sldNum" sz="quarter" idx="3"/>
          </p:nvPr>
        </p:nvSpPr>
        <p:spPr bwMode="auto">
          <a:xfrm>
            <a:off x="4022725" y="9721850"/>
            <a:ext cx="3076575" cy="512763"/>
          </a:xfrm>
          <a:prstGeom prst="rect">
            <a:avLst/>
          </a:prstGeom>
          <a:noFill/>
          <a:ln w="9525">
            <a:noFill/>
            <a:miter lim="800000"/>
            <a:headEnd/>
            <a:tailEnd/>
          </a:ln>
          <a:effectLst/>
        </p:spPr>
        <p:txBody>
          <a:bodyPr vert="horz" wrap="square" lIns="99038" tIns="49519" rIns="99038" bIns="49519" numCol="1" anchor="b" anchorCtr="0" compatLnSpc="1">
            <a:prstTxWarp prst="textNoShape">
              <a:avLst/>
            </a:prstTxWarp>
          </a:bodyPr>
          <a:lstStyle>
            <a:lvl1pPr algn="r" defTabSz="990600">
              <a:defRPr sz="1300">
                <a:solidFill>
                  <a:schemeClr val="tx1"/>
                </a:solidFill>
                <a:ea typeface="+mn-ea"/>
              </a:defRPr>
            </a:lvl1pPr>
          </a:lstStyle>
          <a:p>
            <a:pPr>
              <a:defRPr/>
            </a:pPr>
            <a:fld id="{E4D6874F-DBC8-4F6A-9177-58AE405DCEB7}" type="slidenum">
              <a:rPr lang="zh-CN" altLang="en-US"/>
              <a:pPr>
                <a:defRPr/>
              </a:pPr>
              <a:t>‹#›</a:t>
            </a:fld>
            <a:endParaRPr lang="en-US" altLang="zh-CN"/>
          </a:p>
        </p:txBody>
      </p:sp>
    </p:spTree>
    <p:extLst>
      <p:ext uri="{BB962C8B-B14F-4D97-AF65-F5344CB8AC3E}">
        <p14:creationId xmlns:p14="http://schemas.microsoft.com/office/powerpoint/2010/main" val="40728230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9038" tIns="49519" rIns="99038" bIns="49519" numCol="1" anchor="t" anchorCtr="0" compatLnSpc="1">
            <a:prstTxWarp prst="textNoShape">
              <a:avLst/>
            </a:prstTxWarp>
          </a:bodyPr>
          <a:lstStyle>
            <a:lvl1pPr algn="l" defTabSz="990600">
              <a:defRPr sz="1300">
                <a:solidFill>
                  <a:schemeClr val="tx1"/>
                </a:solidFill>
                <a:ea typeface="+mn-ea"/>
              </a:defRPr>
            </a:lvl1pPr>
          </a:lstStyle>
          <a:p>
            <a:pPr>
              <a:defRPr/>
            </a:pPr>
            <a:endParaRPr lang="en-US" altLang="zh-CN"/>
          </a:p>
        </p:txBody>
      </p:sp>
      <p:sp>
        <p:nvSpPr>
          <p:cNvPr id="4099" name="Rectangle 3"/>
          <p:cNvSpPr>
            <a:spLocks noGrp="1" noChangeArrowheads="1"/>
          </p:cNvSpPr>
          <p:nvPr>
            <p:ph type="dt" idx="1"/>
          </p:nvPr>
        </p:nvSpPr>
        <p:spPr bwMode="auto">
          <a:xfrm>
            <a:off x="4022725" y="0"/>
            <a:ext cx="3076575" cy="512763"/>
          </a:xfrm>
          <a:prstGeom prst="rect">
            <a:avLst/>
          </a:prstGeom>
          <a:noFill/>
          <a:ln w="9525">
            <a:noFill/>
            <a:miter lim="800000"/>
            <a:headEnd/>
            <a:tailEnd/>
          </a:ln>
          <a:effectLst/>
        </p:spPr>
        <p:txBody>
          <a:bodyPr vert="horz" wrap="square" lIns="99038" tIns="49519" rIns="99038" bIns="49519" numCol="1" anchor="t" anchorCtr="0" compatLnSpc="1">
            <a:prstTxWarp prst="textNoShape">
              <a:avLst/>
            </a:prstTxWarp>
          </a:bodyPr>
          <a:lstStyle>
            <a:lvl1pPr algn="r" defTabSz="990600">
              <a:defRPr sz="1300">
                <a:solidFill>
                  <a:schemeClr val="tx1"/>
                </a:solidFill>
                <a:ea typeface="+mn-ea"/>
              </a:defRPr>
            </a:lvl1pPr>
          </a:lstStyle>
          <a:p>
            <a:pPr>
              <a:defRPr/>
            </a:pPr>
            <a:endParaRPr lang="en-US" altLang="zh-CN"/>
          </a:p>
        </p:txBody>
      </p:sp>
      <p:sp>
        <p:nvSpPr>
          <p:cNvPr id="1126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46150" y="4862513"/>
            <a:ext cx="5207000" cy="4605337"/>
          </a:xfrm>
          <a:prstGeom prst="rect">
            <a:avLst/>
          </a:prstGeom>
          <a:noFill/>
          <a:ln w="9525">
            <a:noFill/>
            <a:miter lim="800000"/>
            <a:headEnd/>
            <a:tailEnd/>
          </a:ln>
          <a:effectLst/>
        </p:spPr>
        <p:txBody>
          <a:bodyPr vert="horz" wrap="square" lIns="99038" tIns="49519" rIns="99038" bIns="49519"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4102" name="Rectangle 6"/>
          <p:cNvSpPr>
            <a:spLocks noGrp="1" noChangeArrowheads="1"/>
          </p:cNvSpPr>
          <p:nvPr>
            <p:ph type="ftr" sz="quarter" idx="4"/>
          </p:nvPr>
        </p:nvSpPr>
        <p:spPr bwMode="auto">
          <a:xfrm>
            <a:off x="0" y="9721850"/>
            <a:ext cx="3076575" cy="512763"/>
          </a:xfrm>
          <a:prstGeom prst="rect">
            <a:avLst/>
          </a:prstGeom>
          <a:noFill/>
          <a:ln w="9525">
            <a:noFill/>
            <a:miter lim="800000"/>
            <a:headEnd/>
            <a:tailEnd/>
          </a:ln>
          <a:effectLst/>
        </p:spPr>
        <p:txBody>
          <a:bodyPr vert="horz" wrap="square" lIns="99038" tIns="49519" rIns="99038" bIns="49519" numCol="1" anchor="b" anchorCtr="0" compatLnSpc="1">
            <a:prstTxWarp prst="textNoShape">
              <a:avLst/>
            </a:prstTxWarp>
          </a:bodyPr>
          <a:lstStyle>
            <a:lvl1pPr algn="l" defTabSz="990600">
              <a:defRPr sz="1300">
                <a:solidFill>
                  <a:schemeClr val="tx1"/>
                </a:solidFill>
                <a:ea typeface="+mn-ea"/>
              </a:defRPr>
            </a:lvl1pPr>
          </a:lstStyle>
          <a:p>
            <a:pPr>
              <a:defRPr/>
            </a:pPr>
            <a:endParaRPr lang="en-US" altLang="zh-CN"/>
          </a:p>
        </p:txBody>
      </p:sp>
      <p:sp>
        <p:nvSpPr>
          <p:cNvPr id="4103" name="Rectangle 7"/>
          <p:cNvSpPr>
            <a:spLocks noGrp="1" noChangeArrowheads="1"/>
          </p:cNvSpPr>
          <p:nvPr>
            <p:ph type="sldNum" sz="quarter" idx="5"/>
          </p:nvPr>
        </p:nvSpPr>
        <p:spPr bwMode="auto">
          <a:xfrm>
            <a:off x="4022725" y="9721850"/>
            <a:ext cx="3076575" cy="512763"/>
          </a:xfrm>
          <a:prstGeom prst="rect">
            <a:avLst/>
          </a:prstGeom>
          <a:noFill/>
          <a:ln w="9525">
            <a:noFill/>
            <a:miter lim="800000"/>
            <a:headEnd/>
            <a:tailEnd/>
          </a:ln>
          <a:effectLst/>
        </p:spPr>
        <p:txBody>
          <a:bodyPr vert="horz" wrap="square" lIns="99038" tIns="49519" rIns="99038" bIns="49519" numCol="1" anchor="b" anchorCtr="0" compatLnSpc="1">
            <a:prstTxWarp prst="textNoShape">
              <a:avLst/>
            </a:prstTxWarp>
          </a:bodyPr>
          <a:lstStyle>
            <a:lvl1pPr algn="r" defTabSz="990600">
              <a:defRPr sz="1300">
                <a:solidFill>
                  <a:schemeClr val="tx1"/>
                </a:solidFill>
                <a:ea typeface="+mn-ea"/>
              </a:defRPr>
            </a:lvl1pPr>
          </a:lstStyle>
          <a:p>
            <a:pPr>
              <a:defRPr/>
            </a:pPr>
            <a:fld id="{8189C4EB-75F3-44DC-9A45-BC29833AF603}" type="slidenum">
              <a:rPr lang="zh-CN" altLang="en-US"/>
              <a:pPr>
                <a:defRPr/>
              </a:pPr>
              <a:t>‹#›</a:t>
            </a:fld>
            <a:endParaRPr lang="en-US" altLang="zh-CN"/>
          </a:p>
        </p:txBody>
      </p:sp>
    </p:spTree>
    <p:extLst>
      <p:ext uri="{BB962C8B-B14F-4D97-AF65-F5344CB8AC3E}">
        <p14:creationId xmlns:p14="http://schemas.microsoft.com/office/powerpoint/2010/main" val="7715154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p:txBody>
          <a:bodyPr/>
          <a:lstStyle/>
          <a:p>
            <a:pPr>
              <a:defRPr/>
            </a:pPr>
            <a:fld id="{F0C6F35E-5D95-4287-B3B4-90241481910D}" type="slidenum">
              <a:rPr lang="zh-CN" altLang="en-US" smtClean="0"/>
              <a:pPr>
                <a:defRPr/>
              </a:pPr>
              <a:t>1</a:t>
            </a:fld>
            <a:endParaRPr lang="en-US" altLang="zh-CN" smtClean="0"/>
          </a:p>
        </p:txBody>
      </p:sp>
      <p:sp>
        <p:nvSpPr>
          <p:cNvPr id="12291" name="Rectangle 2"/>
          <p:cNvSpPr>
            <a:spLocks noGrp="1" noRot="1" noChangeAspect="1" noChangeArrowheads="1" noTextEdit="1"/>
          </p:cNvSpPr>
          <p:nvPr>
            <p:ph type="sldImg"/>
          </p:nvPr>
        </p:nvSpPr>
        <p:spPr>
          <a:solidFill>
            <a:srgbClr val="FFFFFF"/>
          </a:solidFill>
          <a:ln/>
        </p:spPr>
      </p:sp>
      <p:sp>
        <p:nvSpPr>
          <p:cNvPr id="12292" name="Rectangle 3"/>
          <p:cNvSpPr>
            <a:spLocks noGrp="1" noChangeArrowheads="1"/>
          </p:cNvSpPr>
          <p:nvPr>
            <p:ph type="body" idx="1"/>
          </p:nvPr>
        </p:nvSpPr>
        <p:spPr>
          <a:solidFill>
            <a:srgbClr val="FFFFFF"/>
          </a:solidFill>
          <a:ln>
            <a:solidFill>
              <a:srgbClr val="000000"/>
            </a:solidFill>
          </a:ln>
        </p:spPr>
        <p:txBody>
          <a:bodyPr/>
          <a:lstStyle/>
          <a:p>
            <a:pPr marL="228600" indent="-228600" eaLnBrk="1" hangingPunct="1"/>
            <a:endParaRPr lang="zh-CN" altLang="en-US" smtClean="0">
              <a:ea typeface="SimSun"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p:txBody>
          <a:bodyPr/>
          <a:lstStyle/>
          <a:p>
            <a:pPr>
              <a:defRPr/>
            </a:pPr>
            <a:fld id="{5AE957D7-FCD0-4232-BFCD-FC7AEB5DF84C}" type="slidenum">
              <a:rPr lang="zh-CN" altLang="en-US" smtClean="0"/>
              <a:pPr>
                <a:defRPr/>
              </a:pPr>
              <a:t>10</a:t>
            </a:fld>
            <a:endParaRPr lang="en-US" altLang="zh-CN"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p>
        </p:txBody>
      </p:sp>
    </p:spTree>
    <p:extLst>
      <p:ext uri="{BB962C8B-B14F-4D97-AF65-F5344CB8AC3E}">
        <p14:creationId xmlns:p14="http://schemas.microsoft.com/office/powerpoint/2010/main" val="2092260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p:txBody>
          <a:bodyPr/>
          <a:lstStyle/>
          <a:p>
            <a:pPr>
              <a:defRPr/>
            </a:pPr>
            <a:fld id="{5B7D6FEF-BC37-40CF-B325-3E37E2E1ECE1}" type="slidenum">
              <a:rPr lang="zh-CN" altLang="en-US" smtClean="0"/>
              <a:pPr>
                <a:defRPr/>
              </a:pPr>
              <a:t>11</a:t>
            </a:fld>
            <a:endParaRPr lang="en-US" altLang="zh-CN"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p>
        </p:txBody>
      </p:sp>
    </p:spTree>
    <p:extLst>
      <p:ext uri="{BB962C8B-B14F-4D97-AF65-F5344CB8AC3E}">
        <p14:creationId xmlns:p14="http://schemas.microsoft.com/office/powerpoint/2010/main" val="9197328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p:txBody>
          <a:bodyPr/>
          <a:lstStyle/>
          <a:p>
            <a:pPr>
              <a:defRPr/>
            </a:pPr>
            <a:fld id="{5AE957D7-FCD0-4232-BFCD-FC7AEB5DF84C}" type="slidenum">
              <a:rPr lang="zh-CN" altLang="en-US" smtClean="0"/>
              <a:pPr>
                <a:defRPr/>
              </a:pPr>
              <a:t>12</a:t>
            </a:fld>
            <a:endParaRPr lang="en-US" altLang="zh-CN"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p>
        </p:txBody>
      </p:sp>
    </p:spTree>
    <p:extLst>
      <p:ext uri="{BB962C8B-B14F-4D97-AF65-F5344CB8AC3E}">
        <p14:creationId xmlns:p14="http://schemas.microsoft.com/office/powerpoint/2010/main" val="2215628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p:txBody>
          <a:bodyPr/>
          <a:lstStyle/>
          <a:p>
            <a:pPr>
              <a:defRPr/>
            </a:pPr>
            <a:fld id="{5B7D6FEF-BC37-40CF-B325-3E37E2E1ECE1}" type="slidenum">
              <a:rPr lang="zh-CN" altLang="en-US" smtClean="0"/>
              <a:pPr>
                <a:defRPr/>
              </a:pPr>
              <a:t>2</a:t>
            </a:fld>
            <a:endParaRPr lang="en-US" altLang="zh-CN"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p>
        </p:txBody>
      </p:sp>
    </p:spTree>
    <p:extLst>
      <p:ext uri="{BB962C8B-B14F-4D97-AF65-F5344CB8AC3E}">
        <p14:creationId xmlns:p14="http://schemas.microsoft.com/office/powerpoint/2010/main" val="2560767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p:txBody>
          <a:bodyPr/>
          <a:lstStyle/>
          <a:p>
            <a:pPr>
              <a:defRPr/>
            </a:pPr>
            <a:fld id="{5AE957D7-FCD0-4232-BFCD-FC7AEB5DF84C}" type="slidenum">
              <a:rPr lang="zh-CN" altLang="en-US" smtClean="0"/>
              <a:pPr>
                <a:defRPr/>
              </a:pPr>
              <a:t>3</a:t>
            </a:fld>
            <a:endParaRPr lang="en-US" altLang="zh-CN"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p>
        </p:txBody>
      </p:sp>
    </p:spTree>
    <p:extLst>
      <p:ext uri="{BB962C8B-B14F-4D97-AF65-F5344CB8AC3E}">
        <p14:creationId xmlns:p14="http://schemas.microsoft.com/office/powerpoint/2010/main" val="3283050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p:txBody>
          <a:bodyPr/>
          <a:lstStyle/>
          <a:p>
            <a:pPr>
              <a:defRPr/>
            </a:pPr>
            <a:fld id="{5B7D6FEF-BC37-40CF-B325-3E37E2E1ECE1}" type="slidenum">
              <a:rPr lang="zh-CN" altLang="en-US" smtClean="0"/>
              <a:pPr>
                <a:defRPr/>
              </a:pPr>
              <a:t>4</a:t>
            </a:fld>
            <a:endParaRPr lang="en-US" altLang="zh-CN"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p>
        </p:txBody>
      </p:sp>
    </p:spTree>
    <p:extLst>
      <p:ext uri="{BB962C8B-B14F-4D97-AF65-F5344CB8AC3E}">
        <p14:creationId xmlns:p14="http://schemas.microsoft.com/office/powerpoint/2010/main" val="2927303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p:txBody>
          <a:bodyPr/>
          <a:lstStyle/>
          <a:p>
            <a:pPr>
              <a:defRPr/>
            </a:pPr>
            <a:fld id="{5AE957D7-FCD0-4232-BFCD-FC7AEB5DF84C}" type="slidenum">
              <a:rPr lang="zh-CN" altLang="en-US" smtClean="0"/>
              <a:pPr>
                <a:defRPr/>
              </a:pPr>
              <a:t>5</a:t>
            </a:fld>
            <a:endParaRPr lang="en-US" altLang="zh-CN"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p>
        </p:txBody>
      </p:sp>
    </p:spTree>
    <p:extLst>
      <p:ext uri="{BB962C8B-B14F-4D97-AF65-F5344CB8AC3E}">
        <p14:creationId xmlns:p14="http://schemas.microsoft.com/office/powerpoint/2010/main" val="2520221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p:txBody>
          <a:bodyPr/>
          <a:lstStyle/>
          <a:p>
            <a:pPr>
              <a:defRPr/>
            </a:pPr>
            <a:fld id="{5B7D6FEF-BC37-40CF-B325-3E37E2E1ECE1}" type="slidenum">
              <a:rPr lang="zh-CN" altLang="en-US" smtClean="0"/>
              <a:pPr>
                <a:defRPr/>
              </a:pPr>
              <a:t>6</a:t>
            </a:fld>
            <a:endParaRPr lang="en-US" altLang="zh-CN"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p>
        </p:txBody>
      </p:sp>
    </p:spTree>
    <p:extLst>
      <p:ext uri="{BB962C8B-B14F-4D97-AF65-F5344CB8AC3E}">
        <p14:creationId xmlns:p14="http://schemas.microsoft.com/office/powerpoint/2010/main" val="2890881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p:txBody>
          <a:bodyPr/>
          <a:lstStyle/>
          <a:p>
            <a:pPr>
              <a:defRPr/>
            </a:pPr>
            <a:fld id="{5AE957D7-FCD0-4232-BFCD-FC7AEB5DF84C}" type="slidenum">
              <a:rPr lang="zh-CN" altLang="en-US" smtClean="0"/>
              <a:pPr>
                <a:defRPr/>
              </a:pPr>
              <a:t>7</a:t>
            </a:fld>
            <a:endParaRPr lang="en-US" altLang="zh-CN"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p>
        </p:txBody>
      </p:sp>
    </p:spTree>
    <p:extLst>
      <p:ext uri="{BB962C8B-B14F-4D97-AF65-F5344CB8AC3E}">
        <p14:creationId xmlns:p14="http://schemas.microsoft.com/office/powerpoint/2010/main" val="2447331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p:txBody>
          <a:bodyPr/>
          <a:lstStyle/>
          <a:p>
            <a:pPr>
              <a:defRPr/>
            </a:pPr>
            <a:fld id="{5B7D6FEF-BC37-40CF-B325-3E37E2E1ECE1}" type="slidenum">
              <a:rPr lang="zh-CN" altLang="en-US" smtClean="0"/>
              <a:pPr>
                <a:defRPr/>
              </a:pPr>
              <a:t>8</a:t>
            </a:fld>
            <a:endParaRPr lang="en-US" altLang="zh-CN"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p>
        </p:txBody>
      </p:sp>
    </p:spTree>
    <p:extLst>
      <p:ext uri="{BB962C8B-B14F-4D97-AF65-F5344CB8AC3E}">
        <p14:creationId xmlns:p14="http://schemas.microsoft.com/office/powerpoint/2010/main" val="3035431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p:txBody>
          <a:bodyPr/>
          <a:lstStyle/>
          <a:p>
            <a:pPr>
              <a:defRPr/>
            </a:pPr>
            <a:fld id="{5AE957D7-FCD0-4232-BFCD-FC7AEB5DF84C}" type="slidenum">
              <a:rPr lang="zh-CN" altLang="en-US" smtClean="0"/>
              <a:pPr>
                <a:defRPr/>
              </a:pPr>
              <a:t>9</a:t>
            </a:fld>
            <a:endParaRPr lang="en-US" altLang="zh-CN"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p>
        </p:txBody>
      </p:sp>
    </p:spTree>
    <p:extLst>
      <p:ext uri="{BB962C8B-B14F-4D97-AF65-F5344CB8AC3E}">
        <p14:creationId xmlns:p14="http://schemas.microsoft.com/office/powerpoint/2010/main" val="1655464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67530554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6265055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609600"/>
            <a:ext cx="22860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609600"/>
            <a:ext cx="67056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6201379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1214105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4371218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371600"/>
            <a:ext cx="4419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371600"/>
            <a:ext cx="4419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073993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834260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96116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26542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8238565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0954036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7010400" y="5386388"/>
          <a:ext cx="2133600" cy="1471612"/>
        </p:xfrm>
        <a:graphic>
          <a:graphicData uri="http://schemas.openxmlformats.org/presentationml/2006/ole">
            <mc:AlternateContent xmlns:mc="http://schemas.openxmlformats.org/markup-compatibility/2006">
              <mc:Choice xmlns:v="urn:schemas-microsoft-com:vml" Requires="v">
                <p:oleObj spid="_x0000_s1085" name="Photo Editor Photo" r:id="rId14" imgW="4210638" imgH="2905531" progId="">
                  <p:embed/>
                </p:oleObj>
              </mc:Choice>
              <mc:Fallback>
                <p:oleObj name="Photo Editor Photo" r:id="rId14" imgW="4210638" imgH="2905531" progId="">
                  <p:embed/>
                  <p:pic>
                    <p:nvPicPr>
                      <p:cNvPr id="0" name="Picture 2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10400" y="5386388"/>
                        <a:ext cx="2133600" cy="1471612"/>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7D"/>
                              </a:outerShdw>
                            </a:effectLst>
                          </a14:hiddenEffects>
                        </a:ext>
                      </a:extLst>
                    </p:spPr>
                  </p:pic>
                </p:oleObj>
              </mc:Fallback>
            </mc:AlternateContent>
          </a:graphicData>
        </a:graphic>
      </p:graphicFrame>
      <p:pic>
        <p:nvPicPr>
          <p:cNvPr id="1027" name="Picture 3" descr="DeptOfComp"/>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44196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3764" name="Rectangle 4"/>
          <p:cNvSpPr>
            <a:spLocks noGrp="1" noChangeArrowheads="1"/>
          </p:cNvSpPr>
          <p:nvPr>
            <p:ph type="title"/>
          </p:nvPr>
        </p:nvSpPr>
        <p:spPr bwMode="auto">
          <a:xfrm>
            <a:off x="0" y="609600"/>
            <a:ext cx="8791575" cy="685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zh-TW" smtClean="0"/>
              <a:t>Click to edit Master title style</a:t>
            </a:r>
          </a:p>
        </p:txBody>
      </p:sp>
      <p:sp>
        <p:nvSpPr>
          <p:cNvPr id="1029" name="Rectangle 6"/>
          <p:cNvSpPr>
            <a:spLocks noGrp="1" noChangeArrowheads="1"/>
          </p:cNvSpPr>
          <p:nvPr>
            <p:ph type="body" idx="1"/>
          </p:nvPr>
        </p:nvSpPr>
        <p:spPr bwMode="auto">
          <a:xfrm>
            <a:off x="152400" y="1371600"/>
            <a:ext cx="8991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smtClean="0"/>
          </a:p>
        </p:txBody>
      </p:sp>
      <p:sp>
        <p:nvSpPr>
          <p:cNvPr id="1030" name="Rectangle 7"/>
          <p:cNvSpPr>
            <a:spLocks noChangeArrowheads="1"/>
          </p:cNvSpPr>
          <p:nvPr/>
        </p:nvSpPr>
        <p:spPr bwMode="auto">
          <a:xfrm>
            <a:off x="2438400" y="304800"/>
            <a:ext cx="6705600" cy="76200"/>
          </a:xfrm>
          <a:prstGeom prst="rect">
            <a:avLst/>
          </a:prstGeom>
          <a:gradFill rotWithShape="1">
            <a:gsLst>
              <a:gs pos="0">
                <a:schemeClr val="bg1"/>
              </a:gs>
              <a:gs pos="100000">
                <a:srgbClr val="8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bg1"/>
                </a:solidFill>
                <a:latin typeface="Times New Roman" pitchFamily="18" charset="0"/>
                <a:ea typeface="新細明體" pitchFamily="18" charset="-120"/>
              </a:defRPr>
            </a:lvl1pPr>
            <a:lvl2pPr marL="742950" indent="-285750" eaLnBrk="0" hangingPunct="0">
              <a:defRPr sz="2400">
                <a:solidFill>
                  <a:schemeClr val="bg1"/>
                </a:solidFill>
                <a:latin typeface="Times New Roman" pitchFamily="18" charset="0"/>
                <a:ea typeface="新細明體" pitchFamily="18" charset="-120"/>
              </a:defRPr>
            </a:lvl2pPr>
            <a:lvl3pPr marL="1143000" indent="-228600" eaLnBrk="0" hangingPunct="0">
              <a:defRPr sz="2400">
                <a:solidFill>
                  <a:schemeClr val="bg1"/>
                </a:solidFill>
                <a:latin typeface="Times New Roman" pitchFamily="18" charset="0"/>
                <a:ea typeface="新細明體" pitchFamily="18" charset="-120"/>
              </a:defRPr>
            </a:lvl3pPr>
            <a:lvl4pPr marL="1600200" indent="-228600" eaLnBrk="0" hangingPunct="0">
              <a:defRPr sz="2400">
                <a:solidFill>
                  <a:schemeClr val="bg1"/>
                </a:solidFill>
                <a:latin typeface="Times New Roman" pitchFamily="18" charset="0"/>
                <a:ea typeface="新細明體" pitchFamily="18" charset="-120"/>
              </a:defRPr>
            </a:lvl4pPr>
            <a:lvl5pPr marL="2057400" indent="-228600" eaLnBrk="0" hangingPunct="0">
              <a:defRPr sz="2400">
                <a:solidFill>
                  <a:schemeClr val="bg1"/>
                </a:solidFill>
                <a:latin typeface="Times New Roman" pitchFamily="18" charset="0"/>
                <a:ea typeface="新細明體" pitchFamily="18" charset="-120"/>
              </a:defRPr>
            </a:lvl5pPr>
            <a:lvl6pPr marL="2514600" indent="-228600" algn="ctr" eaLnBrk="0" fontAlgn="base" hangingPunct="0">
              <a:spcBef>
                <a:spcPct val="0"/>
              </a:spcBef>
              <a:spcAft>
                <a:spcPct val="0"/>
              </a:spcAft>
              <a:defRPr sz="2400">
                <a:solidFill>
                  <a:schemeClr val="bg1"/>
                </a:solidFill>
                <a:latin typeface="Times New Roman" pitchFamily="18" charset="0"/>
                <a:ea typeface="新細明體" pitchFamily="18" charset="-120"/>
              </a:defRPr>
            </a:lvl6pPr>
            <a:lvl7pPr marL="2971800" indent="-228600" algn="ctr" eaLnBrk="0" fontAlgn="base" hangingPunct="0">
              <a:spcBef>
                <a:spcPct val="0"/>
              </a:spcBef>
              <a:spcAft>
                <a:spcPct val="0"/>
              </a:spcAft>
              <a:defRPr sz="2400">
                <a:solidFill>
                  <a:schemeClr val="bg1"/>
                </a:solidFill>
                <a:latin typeface="Times New Roman" pitchFamily="18" charset="0"/>
                <a:ea typeface="新細明體" pitchFamily="18" charset="-120"/>
              </a:defRPr>
            </a:lvl7pPr>
            <a:lvl8pPr marL="3429000" indent="-228600" algn="ctr" eaLnBrk="0" fontAlgn="base" hangingPunct="0">
              <a:spcBef>
                <a:spcPct val="0"/>
              </a:spcBef>
              <a:spcAft>
                <a:spcPct val="0"/>
              </a:spcAft>
              <a:defRPr sz="2400">
                <a:solidFill>
                  <a:schemeClr val="bg1"/>
                </a:solidFill>
                <a:latin typeface="Times New Roman" pitchFamily="18" charset="0"/>
                <a:ea typeface="新細明體" pitchFamily="18" charset="-120"/>
              </a:defRPr>
            </a:lvl8pPr>
            <a:lvl9pPr marL="3886200" indent="-228600" algn="ctr" eaLnBrk="0" fontAlgn="base" hangingPunct="0">
              <a:spcBef>
                <a:spcPct val="0"/>
              </a:spcBef>
              <a:spcAft>
                <a:spcPct val="0"/>
              </a:spcAft>
              <a:defRPr sz="2400">
                <a:solidFill>
                  <a:schemeClr val="bg1"/>
                </a:solidFill>
                <a:latin typeface="Times New Roman" pitchFamily="18" charset="0"/>
                <a:ea typeface="新細明體" pitchFamily="18" charset="-120"/>
              </a:defRPr>
            </a:lvl9pPr>
          </a:lstStyle>
          <a:p>
            <a:pPr algn="l" eaLnBrk="1" hangingPunct="1"/>
            <a:endParaRPr lang="zh-TW" altLang="en-US">
              <a:solidFill>
                <a:schemeClr val="tx1"/>
              </a:solidFill>
            </a:endParaRPr>
          </a:p>
        </p:txBody>
      </p:sp>
      <p:sp>
        <p:nvSpPr>
          <p:cNvPr id="1031" name="Rectangle 8"/>
          <p:cNvSpPr>
            <a:spLocks noChangeArrowheads="1"/>
          </p:cNvSpPr>
          <p:nvPr/>
        </p:nvSpPr>
        <p:spPr bwMode="auto">
          <a:xfrm>
            <a:off x="0" y="6477000"/>
            <a:ext cx="9144000" cy="76200"/>
          </a:xfrm>
          <a:prstGeom prst="rect">
            <a:avLst/>
          </a:prstGeom>
          <a:gradFill rotWithShape="1">
            <a:gsLst>
              <a:gs pos="0">
                <a:srgbClr val="800000"/>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bg1"/>
                </a:solidFill>
                <a:latin typeface="Times New Roman" pitchFamily="18" charset="0"/>
                <a:ea typeface="新細明體" pitchFamily="18" charset="-120"/>
              </a:defRPr>
            </a:lvl1pPr>
            <a:lvl2pPr marL="742950" indent="-285750" eaLnBrk="0" hangingPunct="0">
              <a:defRPr sz="2400">
                <a:solidFill>
                  <a:schemeClr val="bg1"/>
                </a:solidFill>
                <a:latin typeface="Times New Roman" pitchFamily="18" charset="0"/>
                <a:ea typeface="新細明體" pitchFamily="18" charset="-120"/>
              </a:defRPr>
            </a:lvl2pPr>
            <a:lvl3pPr marL="1143000" indent="-228600" eaLnBrk="0" hangingPunct="0">
              <a:defRPr sz="2400">
                <a:solidFill>
                  <a:schemeClr val="bg1"/>
                </a:solidFill>
                <a:latin typeface="Times New Roman" pitchFamily="18" charset="0"/>
                <a:ea typeface="新細明體" pitchFamily="18" charset="-120"/>
              </a:defRPr>
            </a:lvl3pPr>
            <a:lvl4pPr marL="1600200" indent="-228600" eaLnBrk="0" hangingPunct="0">
              <a:defRPr sz="2400">
                <a:solidFill>
                  <a:schemeClr val="bg1"/>
                </a:solidFill>
                <a:latin typeface="Times New Roman" pitchFamily="18" charset="0"/>
                <a:ea typeface="新細明體" pitchFamily="18" charset="-120"/>
              </a:defRPr>
            </a:lvl4pPr>
            <a:lvl5pPr marL="2057400" indent="-228600" eaLnBrk="0" hangingPunct="0">
              <a:defRPr sz="2400">
                <a:solidFill>
                  <a:schemeClr val="bg1"/>
                </a:solidFill>
                <a:latin typeface="Times New Roman" pitchFamily="18" charset="0"/>
                <a:ea typeface="新細明體" pitchFamily="18" charset="-120"/>
              </a:defRPr>
            </a:lvl5pPr>
            <a:lvl6pPr marL="2514600" indent="-228600" algn="ctr" eaLnBrk="0" fontAlgn="base" hangingPunct="0">
              <a:spcBef>
                <a:spcPct val="0"/>
              </a:spcBef>
              <a:spcAft>
                <a:spcPct val="0"/>
              </a:spcAft>
              <a:defRPr sz="2400">
                <a:solidFill>
                  <a:schemeClr val="bg1"/>
                </a:solidFill>
                <a:latin typeface="Times New Roman" pitchFamily="18" charset="0"/>
                <a:ea typeface="新細明體" pitchFamily="18" charset="-120"/>
              </a:defRPr>
            </a:lvl6pPr>
            <a:lvl7pPr marL="2971800" indent="-228600" algn="ctr" eaLnBrk="0" fontAlgn="base" hangingPunct="0">
              <a:spcBef>
                <a:spcPct val="0"/>
              </a:spcBef>
              <a:spcAft>
                <a:spcPct val="0"/>
              </a:spcAft>
              <a:defRPr sz="2400">
                <a:solidFill>
                  <a:schemeClr val="bg1"/>
                </a:solidFill>
                <a:latin typeface="Times New Roman" pitchFamily="18" charset="0"/>
                <a:ea typeface="新細明體" pitchFamily="18" charset="-120"/>
              </a:defRPr>
            </a:lvl7pPr>
            <a:lvl8pPr marL="3429000" indent="-228600" algn="ctr" eaLnBrk="0" fontAlgn="base" hangingPunct="0">
              <a:spcBef>
                <a:spcPct val="0"/>
              </a:spcBef>
              <a:spcAft>
                <a:spcPct val="0"/>
              </a:spcAft>
              <a:defRPr sz="2400">
                <a:solidFill>
                  <a:schemeClr val="bg1"/>
                </a:solidFill>
                <a:latin typeface="Times New Roman" pitchFamily="18" charset="0"/>
                <a:ea typeface="新細明體" pitchFamily="18" charset="-120"/>
              </a:defRPr>
            </a:lvl8pPr>
            <a:lvl9pPr marL="3886200" indent="-228600" algn="ctr" eaLnBrk="0" fontAlgn="base" hangingPunct="0">
              <a:spcBef>
                <a:spcPct val="0"/>
              </a:spcBef>
              <a:spcAft>
                <a:spcPct val="0"/>
              </a:spcAft>
              <a:defRPr sz="2400">
                <a:solidFill>
                  <a:schemeClr val="bg1"/>
                </a:solidFill>
                <a:latin typeface="Times New Roman" pitchFamily="18" charset="0"/>
                <a:ea typeface="新細明體" pitchFamily="18" charset="-120"/>
              </a:defRPr>
            </a:lvl9pPr>
          </a:lstStyle>
          <a:p>
            <a:pPr algn="l" eaLnBrk="1" hangingPunct="1"/>
            <a:endParaRPr lang="zh-TW" altLang="en-US">
              <a:solidFill>
                <a:schemeClr val="tx1"/>
              </a:solidFill>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p:timing>
    <p:tnLst>
      <p:par>
        <p:cTn id="1" dur="indefinite" restart="never" nodeType="tmRoot"/>
      </p:par>
    </p:tnLst>
  </p:timing>
  <p:txStyles>
    <p:titleStyle>
      <a:lvl1pPr algn="ctr" rtl="0" eaLnBrk="0" fontAlgn="base" hangingPunct="0">
        <a:spcBef>
          <a:spcPct val="0"/>
        </a:spcBef>
        <a:spcAft>
          <a:spcPct val="0"/>
        </a:spcAft>
        <a:defRPr kumimoji="1" sz="4000" b="1">
          <a:solidFill>
            <a:schemeClr val="tx1"/>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4000" b="1">
          <a:solidFill>
            <a:schemeClr val="tx1"/>
          </a:solidFill>
          <a:effectLst>
            <a:outerShdw blurRad="38100" dist="38100" dir="2700000" algn="tl">
              <a:srgbClr val="C0C0C0"/>
            </a:outerShdw>
          </a:effectLst>
          <a:latin typeface="Arial Rounded MT Bold" pitchFamily="34" charset="0"/>
          <a:ea typeface="新細明體" pitchFamily="18" charset="-120"/>
        </a:defRPr>
      </a:lvl2pPr>
      <a:lvl3pPr algn="ctr" rtl="0" eaLnBrk="0" fontAlgn="base" hangingPunct="0">
        <a:spcBef>
          <a:spcPct val="0"/>
        </a:spcBef>
        <a:spcAft>
          <a:spcPct val="0"/>
        </a:spcAft>
        <a:defRPr kumimoji="1" sz="4000" b="1">
          <a:solidFill>
            <a:schemeClr val="tx1"/>
          </a:solidFill>
          <a:effectLst>
            <a:outerShdw blurRad="38100" dist="38100" dir="2700000" algn="tl">
              <a:srgbClr val="C0C0C0"/>
            </a:outerShdw>
          </a:effectLst>
          <a:latin typeface="Arial Rounded MT Bold" pitchFamily="34" charset="0"/>
          <a:ea typeface="新細明體" pitchFamily="18" charset="-120"/>
        </a:defRPr>
      </a:lvl3pPr>
      <a:lvl4pPr algn="ctr" rtl="0" eaLnBrk="0" fontAlgn="base" hangingPunct="0">
        <a:spcBef>
          <a:spcPct val="0"/>
        </a:spcBef>
        <a:spcAft>
          <a:spcPct val="0"/>
        </a:spcAft>
        <a:defRPr kumimoji="1" sz="4000" b="1">
          <a:solidFill>
            <a:schemeClr val="tx1"/>
          </a:solidFill>
          <a:effectLst>
            <a:outerShdw blurRad="38100" dist="38100" dir="2700000" algn="tl">
              <a:srgbClr val="C0C0C0"/>
            </a:outerShdw>
          </a:effectLst>
          <a:latin typeface="Arial Rounded MT Bold" pitchFamily="34" charset="0"/>
          <a:ea typeface="新細明體" pitchFamily="18" charset="-120"/>
        </a:defRPr>
      </a:lvl4pPr>
      <a:lvl5pPr algn="ctr" rtl="0" eaLnBrk="0" fontAlgn="base" hangingPunct="0">
        <a:spcBef>
          <a:spcPct val="0"/>
        </a:spcBef>
        <a:spcAft>
          <a:spcPct val="0"/>
        </a:spcAft>
        <a:defRPr kumimoji="1" sz="4000" b="1">
          <a:solidFill>
            <a:schemeClr val="tx1"/>
          </a:solidFill>
          <a:effectLst>
            <a:outerShdw blurRad="38100" dist="38100" dir="2700000" algn="tl">
              <a:srgbClr val="C0C0C0"/>
            </a:outerShdw>
          </a:effectLst>
          <a:latin typeface="Arial Rounded MT Bold" pitchFamily="34" charset="0"/>
          <a:ea typeface="新細明體" pitchFamily="18" charset="-120"/>
        </a:defRPr>
      </a:lvl5pPr>
      <a:lvl6pPr marL="457200" algn="ctr" rtl="0" fontAlgn="base">
        <a:spcBef>
          <a:spcPct val="0"/>
        </a:spcBef>
        <a:spcAft>
          <a:spcPct val="0"/>
        </a:spcAft>
        <a:defRPr kumimoji="1" sz="4000" b="1">
          <a:solidFill>
            <a:schemeClr val="tx1"/>
          </a:solidFill>
          <a:effectLst>
            <a:outerShdw blurRad="38100" dist="38100" dir="2700000" algn="tl">
              <a:srgbClr val="C0C0C0"/>
            </a:outerShdw>
          </a:effectLst>
          <a:latin typeface="Arial Rounded MT Bold" pitchFamily="34" charset="0"/>
          <a:ea typeface="新細明體" pitchFamily="18" charset="-120"/>
        </a:defRPr>
      </a:lvl6pPr>
      <a:lvl7pPr marL="914400" algn="ctr" rtl="0" fontAlgn="base">
        <a:spcBef>
          <a:spcPct val="0"/>
        </a:spcBef>
        <a:spcAft>
          <a:spcPct val="0"/>
        </a:spcAft>
        <a:defRPr kumimoji="1" sz="4000" b="1">
          <a:solidFill>
            <a:schemeClr val="tx1"/>
          </a:solidFill>
          <a:effectLst>
            <a:outerShdw blurRad="38100" dist="38100" dir="2700000" algn="tl">
              <a:srgbClr val="C0C0C0"/>
            </a:outerShdw>
          </a:effectLst>
          <a:latin typeface="Arial Rounded MT Bold" pitchFamily="34" charset="0"/>
          <a:ea typeface="新細明體" pitchFamily="18" charset="-120"/>
        </a:defRPr>
      </a:lvl7pPr>
      <a:lvl8pPr marL="1371600" algn="ctr" rtl="0" fontAlgn="base">
        <a:spcBef>
          <a:spcPct val="0"/>
        </a:spcBef>
        <a:spcAft>
          <a:spcPct val="0"/>
        </a:spcAft>
        <a:defRPr kumimoji="1" sz="4000" b="1">
          <a:solidFill>
            <a:schemeClr val="tx1"/>
          </a:solidFill>
          <a:effectLst>
            <a:outerShdw blurRad="38100" dist="38100" dir="2700000" algn="tl">
              <a:srgbClr val="C0C0C0"/>
            </a:outerShdw>
          </a:effectLst>
          <a:latin typeface="Arial Rounded MT Bold" pitchFamily="34" charset="0"/>
          <a:ea typeface="新細明體" pitchFamily="18" charset="-120"/>
        </a:defRPr>
      </a:lvl8pPr>
      <a:lvl9pPr marL="1828800" algn="ctr" rtl="0" fontAlgn="base">
        <a:spcBef>
          <a:spcPct val="0"/>
        </a:spcBef>
        <a:spcAft>
          <a:spcPct val="0"/>
        </a:spcAft>
        <a:defRPr kumimoji="1" sz="4000" b="1">
          <a:solidFill>
            <a:schemeClr val="tx1"/>
          </a:solidFill>
          <a:effectLst>
            <a:outerShdw blurRad="38100" dist="38100" dir="2700000" algn="tl">
              <a:srgbClr val="C0C0C0"/>
            </a:outerShdw>
          </a:effectLst>
          <a:latin typeface="Arial Rounded MT Bold" pitchFamily="34" charset="0"/>
          <a:ea typeface="新細明體" pitchFamily="18" charset="-120"/>
        </a:defRPr>
      </a:lvl9pPr>
    </p:titleStyle>
    <p:bodyStyle>
      <a:lvl1pPr marL="342900" indent="-342900" algn="l" rtl="0" eaLnBrk="0" fontAlgn="base" hangingPunct="0">
        <a:lnSpc>
          <a:spcPct val="110000"/>
        </a:lnSpc>
        <a:spcBef>
          <a:spcPct val="20000"/>
        </a:spcBef>
        <a:spcAft>
          <a:spcPct val="0"/>
        </a:spcAft>
        <a:buClr>
          <a:schemeClr val="folHlink"/>
        </a:buClr>
        <a:buSzPct val="90000"/>
        <a:buFont typeface="Wingdings" pitchFamily="2" charset="2"/>
        <a:buBlip>
          <a:blip r:embed="rId17"/>
        </a:buBlip>
        <a:defRPr kumimoji="1" sz="3200" b="1">
          <a:solidFill>
            <a:schemeClr val="tx1"/>
          </a:solidFill>
          <a:latin typeface="+mn-lt"/>
          <a:ea typeface="+mn-ea"/>
          <a:cs typeface="+mn-cs"/>
        </a:defRPr>
      </a:lvl1pPr>
      <a:lvl2pPr marL="742950" indent="-285750" algn="l" rtl="0" eaLnBrk="0" fontAlgn="base" hangingPunct="0">
        <a:lnSpc>
          <a:spcPct val="110000"/>
        </a:lnSpc>
        <a:spcBef>
          <a:spcPct val="20000"/>
        </a:spcBef>
        <a:spcAft>
          <a:spcPct val="0"/>
        </a:spcAft>
        <a:buClr>
          <a:schemeClr val="hlink"/>
        </a:buClr>
        <a:buSzPct val="90000"/>
        <a:buFont typeface="Wingdings" pitchFamily="2" charset="2"/>
        <a:buBlip>
          <a:blip r:embed="rId18"/>
        </a:buBlip>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pitchFamily="2" charset="2"/>
        <a:buBlip>
          <a:blip r:embed="rId19"/>
        </a:buBlip>
        <a:defRPr kumimoji="1" sz="20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11560" y="980728"/>
            <a:ext cx="8064896" cy="3312368"/>
          </a:xfrm>
        </p:spPr>
        <p:txBody>
          <a:bodyPr/>
          <a:lstStyle/>
          <a:p>
            <a:pPr eaLnBrk="1" hangingPunct="1">
              <a:lnSpc>
                <a:spcPct val="125000"/>
              </a:lnSpc>
              <a:defRPr/>
            </a:pPr>
            <a:r>
              <a:rPr lang="en-US" altLang="zh-CN" dirty="0" smtClean="0">
                <a:latin typeface="Comic Sans MS" pitchFamily="66" charset="0"/>
                <a:ea typeface="MS Gothic" pitchFamily="49" charset="-128"/>
              </a:rPr>
              <a:t>COMP2322 </a:t>
            </a:r>
            <a:br>
              <a:rPr lang="en-US" altLang="zh-CN" dirty="0" smtClean="0">
                <a:latin typeface="Comic Sans MS" pitchFamily="66" charset="0"/>
                <a:ea typeface="MS Gothic" pitchFamily="49" charset="-128"/>
              </a:rPr>
            </a:br>
            <a:r>
              <a:rPr lang="en-US" altLang="zh-CN" dirty="0" smtClean="0">
                <a:latin typeface="Comic Sans MS" pitchFamily="66" charset="0"/>
                <a:ea typeface="MS Gothic" pitchFamily="49" charset="-128"/>
              </a:rPr>
              <a:t>Computer Networking  </a:t>
            </a:r>
            <a:br>
              <a:rPr lang="en-US" altLang="zh-CN" dirty="0" smtClean="0">
                <a:latin typeface="Comic Sans MS" pitchFamily="66" charset="0"/>
                <a:ea typeface="MS Gothic" pitchFamily="49" charset="-128"/>
              </a:rPr>
            </a:br>
            <a:r>
              <a:rPr lang="en-US" altLang="zh-CN" dirty="0" smtClean="0">
                <a:latin typeface="Comic Sans MS" pitchFamily="66" charset="0"/>
                <a:ea typeface="MS Gothic" pitchFamily="49" charset="-128"/>
              </a:rPr>
              <a:t>Tutorial Two</a:t>
            </a:r>
          </a:p>
        </p:txBody>
      </p:sp>
      <p:sp>
        <p:nvSpPr>
          <p:cNvPr id="2051" name="Text Box 5"/>
          <p:cNvSpPr txBox="1">
            <a:spLocks noChangeArrowheads="1"/>
          </p:cNvSpPr>
          <p:nvPr/>
        </p:nvSpPr>
        <p:spPr bwMode="auto">
          <a:xfrm>
            <a:off x="3810000" y="4800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eaLnBrk="1" hangingPunct="1">
              <a:lnSpc>
                <a:spcPct val="100000"/>
              </a:lnSpc>
              <a:spcBef>
                <a:spcPct val="0"/>
              </a:spcBef>
              <a:buClrTx/>
              <a:buSzTx/>
              <a:buFontTx/>
              <a:buNone/>
            </a:pPr>
            <a:endParaRPr kumimoji="0" lang="zh-CN" altLang="en-US" sz="2400" b="0">
              <a:latin typeface="Times New Roman" pitchFamily="18" charset="0"/>
              <a:ea typeface="SimSun" pitchFamily="2" charset="-122"/>
            </a:endParaRPr>
          </a:p>
        </p:txBody>
      </p:sp>
      <p:sp>
        <p:nvSpPr>
          <p:cNvPr id="2052" name="Rectangle 1035"/>
          <p:cNvSpPr>
            <a:spLocks noChangeArrowheads="1"/>
          </p:cNvSpPr>
          <p:nvPr/>
        </p:nvSpPr>
        <p:spPr bwMode="auto">
          <a:xfrm>
            <a:off x="1295400" y="4419600"/>
            <a:ext cx="6400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80000"/>
              </a:lnSpc>
              <a:buFont typeface="Wingdings" pitchFamily="2" charset="2"/>
              <a:buNone/>
            </a:pPr>
            <a:endParaRPr lang="en-US" altLang="zh-TW" sz="2400" b="0">
              <a:latin typeface="Comic Sans MS" pitchFamily="66"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098" name="Rectangle 2"/>
              <p:cNvSpPr>
                <a:spLocks noGrp="1" noChangeArrowheads="1"/>
              </p:cNvSpPr>
              <p:nvPr>
                <p:ph type="body" idx="1"/>
              </p:nvPr>
            </p:nvSpPr>
            <p:spPr>
              <a:xfrm>
                <a:off x="467544" y="762000"/>
                <a:ext cx="8568952" cy="5715000"/>
              </a:xfrm>
            </p:spPr>
            <p:txBody>
              <a:bodyPr/>
              <a:lstStyle/>
              <a:p>
                <a:pPr marL="609600" indent="-609600" eaLnBrk="1" hangingPunct="1">
                  <a:lnSpc>
                    <a:spcPct val="90000"/>
                  </a:lnSpc>
                  <a:buFont typeface="Wingdings" pitchFamily="2" charset="2"/>
                  <a:buNone/>
                </a:pPr>
                <a:r>
                  <a:rPr lang="en-US" altLang="zh-CN" sz="2400" dirty="0" smtClean="0"/>
                  <a:t>Suggested solution for Q4:</a:t>
                </a:r>
                <a:endParaRPr lang="en-US" altLang="zh-CN" sz="2400" dirty="0"/>
              </a:p>
              <a:p>
                <a:pPr marL="57150" indent="0">
                  <a:buNone/>
                </a:pPr>
                <a:r>
                  <a:rPr lang="en-US" sz="1800" b="0" dirty="0" smtClean="0">
                    <a:solidFill>
                      <a:schemeClr val="bg2">
                        <a:lumMod val="60000"/>
                        <a:lumOff val="40000"/>
                      </a:schemeClr>
                    </a:solidFill>
                  </a:rPr>
                  <a:t>Now </a:t>
                </a:r>
                <a:r>
                  <a:rPr lang="en-US" sz="1800" b="0" dirty="0">
                    <a:solidFill>
                      <a:schemeClr val="bg2">
                        <a:lumMod val="60000"/>
                        <a:lumOff val="40000"/>
                      </a:schemeClr>
                    </a:solidFill>
                  </a:rPr>
                  <a:t>consider a persistent HTTP connection. The total time needed is given by</a:t>
                </a:r>
                <a:r>
                  <a:rPr lang="en-US" sz="1800" b="0" dirty="0" smtClean="0">
                    <a:solidFill>
                      <a:schemeClr val="bg2">
                        <a:lumMod val="60000"/>
                        <a:lumOff val="40000"/>
                      </a:schemeClr>
                    </a:solidFill>
                  </a:rPr>
                  <a:t>:</a:t>
                </a:r>
                <a:endParaRPr lang="en-US" sz="1800" b="0" dirty="0">
                  <a:solidFill>
                    <a:schemeClr val="bg2">
                      <a:lumMod val="60000"/>
                      <a:lumOff val="40000"/>
                    </a:schemeClr>
                  </a:solidFill>
                </a:endParaRPr>
              </a:p>
              <a:p>
                <a:pPr marL="57150" indent="0">
                  <a:buNone/>
                </a:pPr>
                <a:r>
                  <a:rPr lang="en-US" sz="1800" b="0" dirty="0" smtClean="0">
                    <a:solidFill>
                      <a:schemeClr val="bg2">
                        <a:lumMod val="60000"/>
                        <a:lumOff val="40000"/>
                      </a:schemeClr>
                    </a:solidFill>
                  </a:rPr>
                  <a:t>     Total </a:t>
                </a:r>
                <a:r>
                  <a:rPr lang="en-US" sz="1800" b="0" dirty="0">
                    <a:solidFill>
                      <a:schemeClr val="bg2">
                        <a:lumMod val="60000"/>
                        <a:lumOff val="40000"/>
                      </a:schemeClr>
                    </a:solidFill>
                  </a:rPr>
                  <a:t>= (200/150+Tp+200/150+Tp+200/150+Tp+100,000/150+Tp)</a:t>
                </a:r>
              </a:p>
              <a:p>
                <a:pPr marL="57150" indent="0">
                  <a:buNone/>
                </a:pPr>
                <a:r>
                  <a:rPr lang="en-US" sz="1800" b="0" dirty="0">
                    <a:solidFill>
                      <a:schemeClr val="bg2">
                        <a:lumMod val="60000"/>
                        <a:lumOff val="40000"/>
                      </a:schemeClr>
                    </a:solidFill>
                  </a:rPr>
                  <a:t>            </a:t>
                </a:r>
                <a:r>
                  <a:rPr lang="en-US" sz="1800" b="0" dirty="0" smtClean="0">
                    <a:solidFill>
                      <a:schemeClr val="bg2">
                        <a:lumMod val="60000"/>
                        <a:lumOff val="40000"/>
                      </a:schemeClr>
                    </a:solidFill>
                  </a:rPr>
                  <a:t>     +10</a:t>
                </a:r>
                <a:r>
                  <a:rPr lang="en-US" sz="1800" b="0" dirty="0">
                    <a:solidFill>
                      <a:schemeClr val="bg2">
                        <a:lumMod val="60000"/>
                        <a:lumOff val="40000"/>
                      </a:schemeClr>
                    </a:solidFill>
                  </a:rPr>
                  <a:t>*(200/150+Tp+100,000/150+Tp)</a:t>
                </a:r>
              </a:p>
              <a:p>
                <a:pPr marL="57150" indent="0">
                  <a:buNone/>
                </a:pPr>
                <a:r>
                  <a:rPr lang="en-US" sz="1800" b="0" dirty="0">
                    <a:solidFill>
                      <a:schemeClr val="bg2">
                        <a:lumMod val="60000"/>
                        <a:lumOff val="40000"/>
                      </a:schemeClr>
                    </a:solidFill>
                  </a:rPr>
                  <a:t>        </a:t>
                </a:r>
                <a:r>
                  <a:rPr lang="en-US" sz="1800" b="0" dirty="0" smtClean="0">
                    <a:solidFill>
                      <a:schemeClr val="bg2">
                        <a:lumMod val="60000"/>
                        <a:lumOff val="40000"/>
                      </a:schemeClr>
                    </a:solidFill>
                  </a:rPr>
                  <a:t>      = 7351 </a:t>
                </a:r>
                <a:r>
                  <a:rPr lang="en-US" sz="1800" b="0" dirty="0">
                    <a:solidFill>
                      <a:schemeClr val="bg2">
                        <a:lumMod val="60000"/>
                        <a:lumOff val="40000"/>
                      </a:schemeClr>
                    </a:solidFill>
                  </a:rPr>
                  <a:t>+ 24*</a:t>
                </a:r>
                <a:r>
                  <a:rPr lang="en-US" sz="1800" b="0" dirty="0" err="1">
                    <a:solidFill>
                      <a:schemeClr val="bg2">
                        <a:lumMod val="60000"/>
                        <a:lumOff val="40000"/>
                      </a:schemeClr>
                    </a:solidFill>
                  </a:rPr>
                  <a:t>Tp</a:t>
                </a:r>
                <a:r>
                  <a:rPr lang="en-US" sz="1800" b="0" dirty="0">
                    <a:solidFill>
                      <a:schemeClr val="bg2">
                        <a:lumMod val="60000"/>
                        <a:lumOff val="40000"/>
                      </a:schemeClr>
                    </a:solidFill>
                  </a:rPr>
                  <a:t> (seconds)</a:t>
                </a:r>
              </a:p>
              <a:p>
                <a:pPr marL="57150" indent="0">
                  <a:buNone/>
                </a:pPr>
                <a:endParaRPr lang="en-US" sz="1800" b="0" dirty="0" smtClean="0">
                  <a:solidFill>
                    <a:schemeClr val="bg2">
                      <a:lumMod val="60000"/>
                      <a:lumOff val="40000"/>
                    </a:schemeClr>
                  </a:solidFill>
                </a:endParaRPr>
              </a:p>
              <a:p>
                <a:pPr marL="57150" indent="0">
                  <a:buNone/>
                </a:pPr>
                <a:r>
                  <a:rPr lang="en-US" sz="1800" b="0" dirty="0" smtClean="0">
                    <a:solidFill>
                      <a:schemeClr val="bg2">
                        <a:lumMod val="60000"/>
                        <a:lumOff val="40000"/>
                      </a:schemeClr>
                    </a:solidFill>
                  </a:rPr>
                  <a:t>As </a:t>
                </a:r>
                <a:r>
                  <a:rPr lang="en-US" sz="1800" b="0" dirty="0">
                    <a:solidFill>
                      <a:schemeClr val="bg2">
                        <a:lumMod val="60000"/>
                        <a:lumOff val="40000"/>
                      </a:schemeClr>
                    </a:solidFill>
                  </a:rPr>
                  <a:t>the speed of light is 300*</a:t>
                </a:r>
                <a14:m>
                  <m:oMath xmlns:m="http://schemas.openxmlformats.org/officeDocument/2006/math">
                    <m:sSup>
                      <m:sSupPr>
                        <m:ctrlPr>
                          <a:rPr lang="en-US" sz="1800" b="0" i="1" dirty="0">
                            <a:solidFill>
                              <a:schemeClr val="bg2">
                                <a:lumMod val="60000"/>
                                <a:lumOff val="40000"/>
                              </a:schemeClr>
                            </a:solidFill>
                            <a:latin typeface="Cambria Math" panose="02040503050406030204" pitchFamily="18" charset="0"/>
                          </a:rPr>
                        </m:ctrlPr>
                      </m:sSupPr>
                      <m:e>
                        <m:r>
                          <a:rPr lang="en-US" sz="1800" b="0" i="1" dirty="0">
                            <a:solidFill>
                              <a:schemeClr val="bg2">
                                <a:lumMod val="60000"/>
                                <a:lumOff val="40000"/>
                              </a:schemeClr>
                            </a:solidFill>
                            <a:latin typeface="Cambria Math" panose="02040503050406030204" pitchFamily="18" charset="0"/>
                          </a:rPr>
                          <m:t>10</m:t>
                        </m:r>
                      </m:e>
                      <m:sup>
                        <m:r>
                          <a:rPr lang="en-US" sz="1800" b="0" i="1" dirty="0">
                            <a:solidFill>
                              <a:schemeClr val="bg2">
                                <a:lumMod val="60000"/>
                                <a:lumOff val="40000"/>
                              </a:schemeClr>
                            </a:solidFill>
                            <a:latin typeface="Cambria Math" panose="02040503050406030204" pitchFamily="18" charset="0"/>
                          </a:rPr>
                          <m:t>6</m:t>
                        </m:r>
                      </m:sup>
                    </m:sSup>
                  </m:oMath>
                </a14:m>
                <a:r>
                  <a:rPr lang="en-US" sz="1800" b="0" dirty="0">
                    <a:solidFill>
                      <a:schemeClr val="bg2">
                        <a:lumMod val="60000"/>
                        <a:lumOff val="40000"/>
                      </a:schemeClr>
                    </a:solidFill>
                  </a:rPr>
                  <a:t> m/sec, </a:t>
                </a:r>
                <a:r>
                  <a:rPr lang="en-US" sz="1800" b="0" dirty="0" err="1" smtClean="0">
                    <a:solidFill>
                      <a:schemeClr val="bg2">
                        <a:lumMod val="60000"/>
                        <a:lumOff val="40000"/>
                      </a:schemeClr>
                    </a:solidFill>
                  </a:rPr>
                  <a:t>Tp</a:t>
                </a:r>
                <a:r>
                  <a:rPr lang="en-US" sz="1800" b="0" dirty="0" smtClean="0">
                    <a:solidFill>
                      <a:schemeClr val="bg2">
                        <a:lumMod val="60000"/>
                        <a:lumOff val="40000"/>
                      </a:schemeClr>
                    </a:solidFill>
                  </a:rPr>
                  <a:t> </a:t>
                </a:r>
                <a:r>
                  <a:rPr lang="en-US" sz="1800" b="0" dirty="0">
                    <a:solidFill>
                      <a:schemeClr val="bg2">
                        <a:lumMod val="60000"/>
                        <a:lumOff val="40000"/>
                      </a:schemeClr>
                    </a:solidFill>
                  </a:rPr>
                  <a:t>=10/(300*</a:t>
                </a:r>
                <a14:m>
                  <m:oMath xmlns:m="http://schemas.openxmlformats.org/officeDocument/2006/math">
                    <m:sSup>
                      <m:sSupPr>
                        <m:ctrlPr>
                          <a:rPr lang="en-US" sz="1800" b="0" i="1" dirty="0">
                            <a:solidFill>
                              <a:schemeClr val="bg2">
                                <a:lumMod val="60000"/>
                                <a:lumOff val="40000"/>
                              </a:schemeClr>
                            </a:solidFill>
                            <a:latin typeface="Cambria Math" panose="02040503050406030204" pitchFamily="18" charset="0"/>
                          </a:rPr>
                        </m:ctrlPr>
                      </m:sSupPr>
                      <m:e>
                        <m:r>
                          <a:rPr lang="en-US" sz="1800" b="0" i="1" dirty="0">
                            <a:solidFill>
                              <a:schemeClr val="bg2">
                                <a:lumMod val="60000"/>
                                <a:lumOff val="40000"/>
                              </a:schemeClr>
                            </a:solidFill>
                            <a:latin typeface="Cambria Math" panose="02040503050406030204" pitchFamily="18" charset="0"/>
                          </a:rPr>
                          <m:t>10</m:t>
                        </m:r>
                      </m:e>
                      <m:sup>
                        <m:r>
                          <a:rPr lang="en-US" sz="1800" b="0" i="1" dirty="0">
                            <a:solidFill>
                              <a:schemeClr val="bg2">
                                <a:lumMod val="60000"/>
                                <a:lumOff val="40000"/>
                              </a:schemeClr>
                            </a:solidFill>
                            <a:latin typeface="Cambria Math" panose="02040503050406030204" pitchFamily="18" charset="0"/>
                          </a:rPr>
                          <m:t>6</m:t>
                        </m:r>
                      </m:sup>
                    </m:sSup>
                  </m:oMath>
                </a14:m>
                <a:r>
                  <a:rPr lang="en-US" sz="1800" b="0" dirty="0">
                    <a:solidFill>
                      <a:schemeClr val="bg2">
                        <a:lumMod val="60000"/>
                        <a:lumOff val="40000"/>
                      </a:schemeClr>
                    </a:solidFill>
                  </a:rPr>
                  <a:t>)=0.03 </a:t>
                </a:r>
                <a:r>
                  <a:rPr lang="en-US" sz="1800" b="0" dirty="0" err="1">
                    <a:solidFill>
                      <a:schemeClr val="bg2">
                        <a:lumMod val="60000"/>
                        <a:lumOff val="40000"/>
                      </a:schemeClr>
                    </a:solidFill>
                  </a:rPr>
                  <a:t>microsec</a:t>
                </a:r>
                <a:r>
                  <a:rPr lang="en-US" sz="1800" b="0" dirty="0">
                    <a:solidFill>
                      <a:schemeClr val="bg2">
                        <a:lumMod val="60000"/>
                        <a:lumOff val="40000"/>
                      </a:schemeClr>
                    </a:solidFill>
                  </a:rPr>
                  <a:t>. </a:t>
                </a:r>
                <a:r>
                  <a:rPr lang="en-US" sz="1800" b="0" dirty="0" err="1">
                    <a:solidFill>
                      <a:schemeClr val="bg2">
                        <a:lumMod val="60000"/>
                        <a:lumOff val="40000"/>
                      </a:schemeClr>
                    </a:solidFill>
                  </a:rPr>
                  <a:t>Tp</a:t>
                </a:r>
                <a:r>
                  <a:rPr lang="en-US" sz="1800" b="0" dirty="0">
                    <a:solidFill>
                      <a:schemeClr val="bg2">
                        <a:lumMod val="60000"/>
                        <a:lumOff val="40000"/>
                      </a:schemeClr>
                    </a:solidFill>
                  </a:rPr>
                  <a:t> is therefore negligible compared with transmission delay.</a:t>
                </a:r>
              </a:p>
              <a:p>
                <a:pPr marL="57150" indent="0">
                  <a:buNone/>
                </a:pPr>
                <a:endParaRPr lang="en-US" sz="1800" b="0" dirty="0" smtClean="0">
                  <a:solidFill>
                    <a:schemeClr val="bg2">
                      <a:lumMod val="60000"/>
                      <a:lumOff val="40000"/>
                    </a:schemeClr>
                  </a:solidFill>
                </a:endParaRPr>
              </a:p>
              <a:p>
                <a:pPr marL="57150" indent="0">
                  <a:buNone/>
                </a:pPr>
                <a:r>
                  <a:rPr lang="en-US" sz="1800" b="0" dirty="0" smtClean="0">
                    <a:solidFill>
                      <a:schemeClr val="bg2">
                        <a:lumMod val="60000"/>
                        <a:lumOff val="40000"/>
                      </a:schemeClr>
                    </a:solidFill>
                  </a:rPr>
                  <a:t>Thus</a:t>
                </a:r>
                <a:r>
                  <a:rPr lang="en-US" sz="1800" b="0" dirty="0">
                    <a:solidFill>
                      <a:schemeClr val="bg2">
                        <a:lumMod val="60000"/>
                        <a:lumOff val="40000"/>
                      </a:schemeClr>
                    </a:solidFill>
                  </a:rPr>
                  <a:t>, we see that persistent HTTP is not significantly faster (less than 1 percent) than the non-persistent case with parallel download</a:t>
                </a:r>
                <a:r>
                  <a:rPr lang="en-US" sz="1800" b="0" dirty="0" smtClean="0">
                    <a:solidFill>
                      <a:schemeClr val="bg2">
                        <a:lumMod val="60000"/>
                        <a:lumOff val="40000"/>
                      </a:schemeClr>
                    </a:solidFill>
                  </a:rPr>
                  <a:t>.</a:t>
                </a:r>
                <a:endParaRPr lang="en-US" sz="1800" b="0" dirty="0">
                  <a:solidFill>
                    <a:schemeClr val="bg2">
                      <a:lumMod val="60000"/>
                      <a:lumOff val="40000"/>
                    </a:schemeClr>
                  </a:solidFill>
                </a:endParaRPr>
              </a:p>
            </p:txBody>
          </p:sp>
        </mc:Choice>
        <mc:Fallback xmlns="">
          <p:sp>
            <p:nvSpPr>
              <p:cNvPr id="4098" name="Rectangle 2"/>
              <p:cNvSpPr>
                <a:spLocks noGrp="1" noRot="1" noChangeAspect="1" noMove="1" noResize="1" noEditPoints="1" noAdjustHandles="1" noChangeArrowheads="1" noChangeShapeType="1" noTextEdit="1"/>
              </p:cNvSpPr>
              <p:nvPr>
                <p:ph type="body" idx="1"/>
              </p:nvPr>
            </p:nvSpPr>
            <p:spPr>
              <a:xfrm>
                <a:off x="467544" y="762000"/>
                <a:ext cx="8568952" cy="5715000"/>
              </a:xfrm>
              <a:blipFill>
                <a:blip r:embed="rId3"/>
                <a:stretch>
                  <a:fillRect l="-1139" t="-1386"/>
                </a:stretch>
              </a:blipFill>
            </p:spPr>
            <p:txBody>
              <a:bodyPr/>
              <a:lstStyle/>
              <a:p>
                <a:r>
                  <a:rPr lang="en-US">
                    <a:noFill/>
                  </a:rPr>
                  <a:t> </a:t>
                </a:r>
              </a:p>
            </p:txBody>
          </p:sp>
        </mc:Fallback>
      </mc:AlternateContent>
      <p:sp>
        <p:nvSpPr>
          <p:cNvPr id="409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4"/>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5"/>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6"/>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4"/>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5"/>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6"/>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3" name="Rectangle 8"/>
          <p:cNvSpPr>
            <a:spLocks noChangeArrowheads="1"/>
          </p:cNvSpPr>
          <p:nvPr/>
        </p:nvSpPr>
        <p:spPr bwMode="auto">
          <a:xfrm>
            <a:off x="0" y="2747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4"/>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5"/>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6"/>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5" name="Rectangle 10"/>
          <p:cNvSpPr>
            <a:spLocks noChangeArrowheads="1"/>
          </p:cNvSpPr>
          <p:nvPr/>
        </p:nvSpPr>
        <p:spPr bwMode="auto">
          <a:xfrm>
            <a:off x="0" y="2819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4"/>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5"/>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6"/>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Tree>
    <p:extLst>
      <p:ext uri="{BB962C8B-B14F-4D97-AF65-F5344CB8AC3E}">
        <p14:creationId xmlns:p14="http://schemas.microsoft.com/office/powerpoint/2010/main" val="21740834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a:xfrm>
            <a:off x="467544" y="620688"/>
            <a:ext cx="8280920" cy="5832648"/>
          </a:xfrm>
        </p:spPr>
        <p:txBody>
          <a:bodyPr/>
          <a:lstStyle/>
          <a:p>
            <a:pPr marL="609600" indent="-609600" eaLnBrk="1" hangingPunct="1">
              <a:lnSpc>
                <a:spcPct val="90000"/>
              </a:lnSpc>
              <a:buFont typeface="Wingdings" pitchFamily="2" charset="2"/>
              <a:buNone/>
            </a:pPr>
            <a:r>
              <a:rPr lang="en-US" altLang="zh-CN" sz="2400" dirty="0"/>
              <a:t>Question </a:t>
            </a:r>
            <a:r>
              <a:rPr lang="en-US" altLang="zh-CN" sz="2400" dirty="0" smtClean="0"/>
              <a:t>5:</a:t>
            </a:r>
            <a:endParaRPr lang="en-US" altLang="zh-CN" sz="2400" dirty="0"/>
          </a:p>
          <a:p>
            <a:pPr marL="609600" indent="-609600" eaLnBrk="1" hangingPunct="1">
              <a:lnSpc>
                <a:spcPct val="90000"/>
              </a:lnSpc>
              <a:buFont typeface="Wingdings" pitchFamily="2" charset="2"/>
              <a:buNone/>
            </a:pPr>
            <a:endParaRPr lang="en-US" altLang="zh-CN" sz="1400" dirty="0" smtClean="0">
              <a:latin typeface="Times New Roman" pitchFamily="18" charset="0"/>
              <a:ea typeface="SimSun" pitchFamily="2" charset="-122"/>
            </a:endParaRPr>
          </a:p>
          <a:p>
            <a:pPr marL="0" lvl="0" indent="0">
              <a:buNone/>
            </a:pPr>
            <a:r>
              <a:rPr lang="en-US" sz="2000" dirty="0"/>
              <a:t>Consider the scenario introduced in Question 4. Now suppose that the link is shared by Bob with four other users. Bob uses parallel instances of non-persistent HTTP, and the other four users use non-persistent HTTP without parallel downloads.</a:t>
            </a:r>
          </a:p>
          <a:p>
            <a:pPr marL="457200" lvl="0" indent="-457200">
              <a:buClr>
                <a:schemeClr val="tx1"/>
              </a:buClr>
              <a:buFont typeface="+mj-lt"/>
              <a:buAutoNum type="alphaLcParenR"/>
            </a:pPr>
            <a:r>
              <a:rPr lang="en-US" sz="2000" dirty="0"/>
              <a:t>Do Bob’s parallel connections help him get Web pages more quickly? Why or why not?</a:t>
            </a:r>
          </a:p>
          <a:p>
            <a:pPr marL="457200" indent="-457200">
              <a:buClr>
                <a:schemeClr val="tx1"/>
              </a:buClr>
              <a:buFont typeface="+mj-lt"/>
              <a:buAutoNum type="alphaLcParenR"/>
            </a:pPr>
            <a:r>
              <a:rPr lang="en-US" sz="2000" dirty="0" smtClean="0"/>
              <a:t>If </a:t>
            </a:r>
            <a:r>
              <a:rPr lang="en-US" sz="2000" dirty="0"/>
              <a:t>all five users open five parallel instances of non-persistent HTTP, then would Bob’s parallel connections still be beneficial? Why or why not</a:t>
            </a:r>
            <a:r>
              <a:rPr lang="en-US" sz="2000" dirty="0" smtClean="0"/>
              <a:t>?</a:t>
            </a:r>
            <a:endParaRPr lang="en-US" sz="2000" dirty="0"/>
          </a:p>
        </p:txBody>
      </p:sp>
    </p:spTree>
    <p:extLst>
      <p:ext uri="{BB962C8B-B14F-4D97-AF65-F5344CB8AC3E}">
        <p14:creationId xmlns:p14="http://schemas.microsoft.com/office/powerpoint/2010/main" val="148831734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467544" y="762000"/>
            <a:ext cx="8568952" cy="5715000"/>
          </a:xfrm>
        </p:spPr>
        <p:txBody>
          <a:bodyPr/>
          <a:lstStyle/>
          <a:p>
            <a:pPr marL="609600" indent="-609600" eaLnBrk="1" hangingPunct="1">
              <a:lnSpc>
                <a:spcPct val="90000"/>
              </a:lnSpc>
              <a:buFont typeface="Wingdings" pitchFamily="2" charset="2"/>
              <a:buNone/>
            </a:pPr>
            <a:r>
              <a:rPr lang="en-US" altLang="zh-CN" sz="2400" dirty="0" smtClean="0"/>
              <a:t>Suggested solution for Q5:</a:t>
            </a:r>
            <a:endParaRPr lang="en-US" altLang="zh-CN" sz="2400" dirty="0"/>
          </a:p>
          <a:p>
            <a:pPr marL="457200" lvl="0" indent="-457200">
              <a:buClr>
                <a:schemeClr val="tx1"/>
              </a:buClr>
              <a:buFont typeface="+mj-lt"/>
              <a:buAutoNum type="alphaLcParenR"/>
            </a:pPr>
            <a:r>
              <a:rPr lang="en-US" sz="2000" dirty="0"/>
              <a:t>Do Bob’s parallel connections help him get Web pages more quickly? </a:t>
            </a:r>
            <a:r>
              <a:rPr lang="en-US" sz="2000" dirty="0" smtClean="0"/>
              <a:t>Justify your answer.</a:t>
            </a:r>
          </a:p>
          <a:p>
            <a:pPr marL="0" indent="0">
              <a:buNone/>
            </a:pPr>
            <a:endParaRPr lang="en-US" sz="2000" b="0" dirty="0"/>
          </a:p>
          <a:p>
            <a:pPr marL="400050" lvl="1" indent="0">
              <a:buNone/>
            </a:pPr>
            <a:r>
              <a:rPr lang="en-US" sz="2000" b="0" dirty="0" smtClean="0">
                <a:solidFill>
                  <a:schemeClr val="bg2">
                    <a:lumMod val="60000"/>
                    <a:lumOff val="40000"/>
                  </a:schemeClr>
                </a:solidFill>
              </a:rPr>
              <a:t>Yes</a:t>
            </a:r>
            <a:r>
              <a:rPr lang="en-US" sz="2000" b="0" dirty="0">
                <a:solidFill>
                  <a:schemeClr val="bg2">
                    <a:lumMod val="60000"/>
                    <a:lumOff val="40000"/>
                  </a:schemeClr>
                </a:solidFill>
              </a:rPr>
              <a:t>, because Bob has more connections, he can get a larger share of the link bandwidth. </a:t>
            </a:r>
          </a:p>
          <a:p>
            <a:pPr marL="0" lvl="0" indent="0">
              <a:buClr>
                <a:schemeClr val="tx1"/>
              </a:buClr>
              <a:buNone/>
            </a:pPr>
            <a:endParaRPr lang="en-US" sz="2000" dirty="0"/>
          </a:p>
          <a:p>
            <a:pPr marL="457200" indent="-457200">
              <a:buClr>
                <a:schemeClr val="tx1"/>
              </a:buClr>
              <a:buFont typeface="+mj-lt"/>
              <a:buAutoNum type="alphaLcParenR" startAt="2"/>
            </a:pPr>
            <a:r>
              <a:rPr lang="en-US" sz="2000" dirty="0"/>
              <a:t>If all five users open five parallel instances of non-persistent HTTP, then would Bob’s parallel connections still be beneficial? Justify your answer.</a:t>
            </a:r>
          </a:p>
          <a:p>
            <a:pPr marL="57150" indent="0">
              <a:buNone/>
            </a:pPr>
            <a:endParaRPr lang="en-US" sz="1800" b="0" dirty="0" smtClean="0">
              <a:solidFill>
                <a:schemeClr val="bg2">
                  <a:lumMod val="60000"/>
                  <a:lumOff val="40000"/>
                </a:schemeClr>
              </a:solidFill>
            </a:endParaRPr>
          </a:p>
          <a:p>
            <a:pPr marL="400050" lvl="1" indent="0">
              <a:buNone/>
            </a:pPr>
            <a:r>
              <a:rPr lang="en-US" sz="2000" b="0" dirty="0" smtClean="0">
                <a:solidFill>
                  <a:schemeClr val="bg2">
                    <a:lumMod val="60000"/>
                    <a:lumOff val="40000"/>
                  </a:schemeClr>
                </a:solidFill>
              </a:rPr>
              <a:t>Yes</a:t>
            </a:r>
            <a:r>
              <a:rPr lang="en-US" sz="2000" b="0" dirty="0">
                <a:solidFill>
                  <a:schemeClr val="bg2">
                    <a:lumMod val="60000"/>
                    <a:lumOff val="40000"/>
                  </a:schemeClr>
                </a:solidFill>
              </a:rPr>
              <a:t>, Bob still needs to perform parallel downloads; otherwise he will get less bandwidth than the other four users. </a:t>
            </a:r>
          </a:p>
          <a:p>
            <a:pPr marL="57150" indent="0">
              <a:buNone/>
            </a:pPr>
            <a:endParaRPr lang="en-US" sz="1800" b="0" dirty="0">
              <a:solidFill>
                <a:schemeClr val="bg2">
                  <a:lumMod val="60000"/>
                  <a:lumOff val="40000"/>
                </a:schemeClr>
              </a:solidFill>
            </a:endParaRPr>
          </a:p>
        </p:txBody>
      </p:sp>
      <p:sp>
        <p:nvSpPr>
          <p:cNvPr id="409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3" name="Rectangle 8"/>
          <p:cNvSpPr>
            <a:spLocks noChangeArrowheads="1"/>
          </p:cNvSpPr>
          <p:nvPr/>
        </p:nvSpPr>
        <p:spPr bwMode="auto">
          <a:xfrm>
            <a:off x="0" y="2747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5" name="Rectangle 10"/>
          <p:cNvSpPr>
            <a:spLocks noChangeArrowheads="1"/>
          </p:cNvSpPr>
          <p:nvPr/>
        </p:nvSpPr>
        <p:spPr bwMode="auto">
          <a:xfrm>
            <a:off x="0" y="2819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Tree>
    <p:extLst>
      <p:ext uri="{BB962C8B-B14F-4D97-AF65-F5344CB8AC3E}">
        <p14:creationId xmlns:p14="http://schemas.microsoft.com/office/powerpoint/2010/main" val="31272076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8">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a:xfrm>
            <a:off x="467544" y="620688"/>
            <a:ext cx="8280920" cy="5832648"/>
          </a:xfrm>
        </p:spPr>
        <p:txBody>
          <a:bodyPr/>
          <a:lstStyle/>
          <a:p>
            <a:pPr marL="609600" indent="-609600" eaLnBrk="1" hangingPunct="1">
              <a:lnSpc>
                <a:spcPct val="90000"/>
              </a:lnSpc>
              <a:buFont typeface="Wingdings" pitchFamily="2" charset="2"/>
              <a:buNone/>
            </a:pPr>
            <a:r>
              <a:rPr lang="en-US" altLang="zh-CN" sz="2400" dirty="0"/>
              <a:t>Question 1</a:t>
            </a:r>
            <a:r>
              <a:rPr lang="en-US" altLang="zh-CN" sz="2400" dirty="0" smtClean="0"/>
              <a:t>:</a:t>
            </a:r>
            <a:endParaRPr lang="en-US" altLang="zh-CN" sz="2400" dirty="0"/>
          </a:p>
          <a:p>
            <a:pPr marL="609600" indent="-609600" eaLnBrk="1" hangingPunct="1">
              <a:lnSpc>
                <a:spcPct val="90000"/>
              </a:lnSpc>
              <a:buFont typeface="Wingdings" pitchFamily="2" charset="2"/>
              <a:buNone/>
            </a:pPr>
            <a:endParaRPr lang="en-US" altLang="zh-CN" sz="1400" dirty="0" smtClean="0">
              <a:latin typeface="Times New Roman" pitchFamily="18" charset="0"/>
              <a:ea typeface="SimSun" pitchFamily="2" charset="-122"/>
            </a:endParaRPr>
          </a:p>
          <a:p>
            <a:pPr marL="0" lvl="0" indent="0">
              <a:buNone/>
            </a:pPr>
            <a:r>
              <a:rPr lang="en-US" sz="2000" dirty="0"/>
              <a:t>Consider an HTTP client that wants to retrieve a Web document at a given URL. The IP address of the HTTP server is initially unknown. What transport and application-layer protocols besides HTTP are needed in this scenario?</a:t>
            </a:r>
          </a:p>
        </p:txBody>
      </p:sp>
    </p:spTree>
    <p:extLst>
      <p:ext uri="{BB962C8B-B14F-4D97-AF65-F5344CB8AC3E}">
        <p14:creationId xmlns:p14="http://schemas.microsoft.com/office/powerpoint/2010/main" val="250333032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467544" y="762000"/>
            <a:ext cx="8143056" cy="5715000"/>
          </a:xfrm>
        </p:spPr>
        <p:txBody>
          <a:bodyPr/>
          <a:lstStyle/>
          <a:p>
            <a:pPr marL="609600" indent="-609600" eaLnBrk="1" hangingPunct="1">
              <a:lnSpc>
                <a:spcPct val="90000"/>
              </a:lnSpc>
              <a:buFont typeface="Wingdings" pitchFamily="2" charset="2"/>
              <a:buNone/>
            </a:pPr>
            <a:r>
              <a:rPr lang="en-US" altLang="zh-CN" sz="2400" dirty="0"/>
              <a:t>Suggested solution for </a:t>
            </a:r>
            <a:r>
              <a:rPr lang="en-US" altLang="zh-CN" sz="2400" dirty="0" smtClean="0"/>
              <a:t>Q1:</a:t>
            </a:r>
            <a:endParaRPr lang="en-US" altLang="zh-CN" sz="2400" dirty="0"/>
          </a:p>
          <a:p>
            <a:pPr marL="0" lvl="0" indent="0">
              <a:buClr>
                <a:schemeClr val="tx1"/>
              </a:buClr>
              <a:buNone/>
            </a:pPr>
            <a:endParaRPr lang="en-US" sz="2000" dirty="0" smtClean="0"/>
          </a:p>
          <a:p>
            <a:pPr marL="0" indent="0">
              <a:buNone/>
            </a:pPr>
            <a:r>
              <a:rPr lang="en-US" sz="2000" b="0" dirty="0">
                <a:solidFill>
                  <a:schemeClr val="bg2">
                    <a:lumMod val="60000"/>
                    <a:lumOff val="40000"/>
                  </a:schemeClr>
                </a:solidFill>
              </a:rPr>
              <a:t>Application layer protocols: </a:t>
            </a:r>
            <a:endParaRPr lang="en-US" sz="2000" b="0" dirty="0" smtClean="0">
              <a:solidFill>
                <a:schemeClr val="bg2">
                  <a:lumMod val="60000"/>
                  <a:lumOff val="40000"/>
                </a:schemeClr>
              </a:solidFill>
            </a:endParaRPr>
          </a:p>
          <a:p>
            <a:pPr marL="0" indent="0">
              <a:buNone/>
            </a:pPr>
            <a:r>
              <a:rPr lang="en-US" sz="2000" b="0">
                <a:solidFill>
                  <a:schemeClr val="bg2">
                    <a:lumMod val="60000"/>
                    <a:lumOff val="40000"/>
                  </a:schemeClr>
                </a:solidFill>
              </a:rPr>
              <a:t>	</a:t>
            </a:r>
            <a:r>
              <a:rPr lang="en-US" sz="2000" b="0" smtClean="0">
                <a:solidFill>
                  <a:schemeClr val="bg2">
                    <a:lumMod val="60000"/>
                    <a:lumOff val="40000"/>
                  </a:schemeClr>
                </a:solidFill>
              </a:rPr>
              <a:t>DNS</a:t>
            </a:r>
            <a:endParaRPr lang="en-US" sz="2000" b="0" dirty="0">
              <a:solidFill>
                <a:schemeClr val="bg2">
                  <a:lumMod val="60000"/>
                  <a:lumOff val="40000"/>
                </a:schemeClr>
              </a:solidFill>
            </a:endParaRPr>
          </a:p>
          <a:p>
            <a:pPr marL="0" indent="0">
              <a:buNone/>
            </a:pPr>
            <a:endParaRPr lang="en-US" sz="2000" b="0" dirty="0" smtClean="0">
              <a:solidFill>
                <a:schemeClr val="bg2">
                  <a:lumMod val="60000"/>
                  <a:lumOff val="40000"/>
                </a:schemeClr>
              </a:solidFill>
            </a:endParaRPr>
          </a:p>
          <a:p>
            <a:pPr marL="0" indent="0">
              <a:buNone/>
            </a:pPr>
            <a:r>
              <a:rPr lang="en-US" sz="2000" b="0" dirty="0" smtClean="0">
                <a:solidFill>
                  <a:schemeClr val="bg2">
                    <a:lumMod val="60000"/>
                    <a:lumOff val="40000"/>
                  </a:schemeClr>
                </a:solidFill>
              </a:rPr>
              <a:t>Transport </a:t>
            </a:r>
            <a:r>
              <a:rPr lang="en-US" sz="2000" b="0" dirty="0">
                <a:solidFill>
                  <a:schemeClr val="bg2">
                    <a:lumMod val="60000"/>
                    <a:lumOff val="40000"/>
                  </a:schemeClr>
                </a:solidFill>
              </a:rPr>
              <a:t>layer protocols: </a:t>
            </a:r>
            <a:endParaRPr lang="en-US" sz="2000" b="0" dirty="0" smtClean="0">
              <a:solidFill>
                <a:schemeClr val="bg2">
                  <a:lumMod val="60000"/>
                  <a:lumOff val="40000"/>
                </a:schemeClr>
              </a:solidFill>
            </a:endParaRPr>
          </a:p>
          <a:p>
            <a:pPr marL="0" indent="0">
              <a:buNone/>
            </a:pPr>
            <a:r>
              <a:rPr lang="en-US" sz="2000" b="0" dirty="0">
                <a:solidFill>
                  <a:schemeClr val="bg2">
                    <a:lumMod val="60000"/>
                    <a:lumOff val="40000"/>
                  </a:schemeClr>
                </a:solidFill>
              </a:rPr>
              <a:t>	</a:t>
            </a:r>
            <a:r>
              <a:rPr lang="en-US" sz="2000" b="0" dirty="0" smtClean="0">
                <a:solidFill>
                  <a:schemeClr val="bg2">
                    <a:lumMod val="60000"/>
                    <a:lumOff val="40000"/>
                  </a:schemeClr>
                </a:solidFill>
              </a:rPr>
              <a:t>UDP </a:t>
            </a:r>
            <a:r>
              <a:rPr lang="en-US" sz="2000" b="0" dirty="0">
                <a:solidFill>
                  <a:schemeClr val="bg2">
                    <a:lumMod val="60000"/>
                    <a:lumOff val="40000"/>
                  </a:schemeClr>
                </a:solidFill>
              </a:rPr>
              <a:t>for DNS; </a:t>
            </a:r>
            <a:endParaRPr lang="en-US" sz="2000" b="0" dirty="0" smtClean="0">
              <a:solidFill>
                <a:schemeClr val="bg2">
                  <a:lumMod val="60000"/>
                  <a:lumOff val="40000"/>
                </a:schemeClr>
              </a:solidFill>
            </a:endParaRPr>
          </a:p>
          <a:p>
            <a:pPr marL="0" indent="0">
              <a:buNone/>
            </a:pPr>
            <a:r>
              <a:rPr lang="en-US" sz="2000" b="0" dirty="0">
                <a:solidFill>
                  <a:schemeClr val="bg2">
                    <a:lumMod val="60000"/>
                    <a:lumOff val="40000"/>
                  </a:schemeClr>
                </a:solidFill>
              </a:rPr>
              <a:t>	</a:t>
            </a:r>
            <a:r>
              <a:rPr lang="en-US" sz="2000" b="0" dirty="0" smtClean="0">
                <a:solidFill>
                  <a:schemeClr val="bg2">
                    <a:lumMod val="60000"/>
                    <a:lumOff val="40000"/>
                  </a:schemeClr>
                </a:solidFill>
              </a:rPr>
              <a:t>TCP </a:t>
            </a:r>
            <a:r>
              <a:rPr lang="en-US" sz="2000" b="0" dirty="0">
                <a:solidFill>
                  <a:schemeClr val="bg2">
                    <a:lumMod val="60000"/>
                    <a:lumOff val="40000"/>
                  </a:schemeClr>
                </a:solidFill>
              </a:rPr>
              <a:t>for </a:t>
            </a:r>
            <a:r>
              <a:rPr lang="en-US" sz="2000" b="0" dirty="0" smtClean="0">
                <a:solidFill>
                  <a:schemeClr val="bg2">
                    <a:lumMod val="60000"/>
                    <a:lumOff val="40000"/>
                  </a:schemeClr>
                </a:solidFill>
              </a:rPr>
              <a:t>HTTP</a:t>
            </a:r>
          </a:p>
        </p:txBody>
      </p:sp>
      <p:sp>
        <p:nvSpPr>
          <p:cNvPr id="409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3" name="Rectangle 8"/>
          <p:cNvSpPr>
            <a:spLocks noChangeArrowheads="1"/>
          </p:cNvSpPr>
          <p:nvPr/>
        </p:nvSpPr>
        <p:spPr bwMode="auto">
          <a:xfrm>
            <a:off x="0" y="2747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5" name="Rectangle 10"/>
          <p:cNvSpPr>
            <a:spLocks noChangeArrowheads="1"/>
          </p:cNvSpPr>
          <p:nvPr/>
        </p:nvSpPr>
        <p:spPr bwMode="auto">
          <a:xfrm>
            <a:off x="0" y="2819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Tree>
    <p:extLst>
      <p:ext uri="{BB962C8B-B14F-4D97-AF65-F5344CB8AC3E}">
        <p14:creationId xmlns:p14="http://schemas.microsoft.com/office/powerpoint/2010/main" val="5188084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8">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a:xfrm>
            <a:off x="467544" y="620688"/>
            <a:ext cx="8280920" cy="5832648"/>
          </a:xfrm>
        </p:spPr>
        <p:txBody>
          <a:bodyPr/>
          <a:lstStyle/>
          <a:p>
            <a:pPr marL="609600" indent="-609600" eaLnBrk="1" hangingPunct="1">
              <a:lnSpc>
                <a:spcPct val="90000"/>
              </a:lnSpc>
              <a:buFont typeface="Wingdings" pitchFamily="2" charset="2"/>
              <a:buNone/>
            </a:pPr>
            <a:r>
              <a:rPr lang="en-US" altLang="zh-CN" sz="2400" dirty="0"/>
              <a:t>Question </a:t>
            </a:r>
            <a:r>
              <a:rPr lang="en-US" altLang="zh-CN" sz="2400" dirty="0" smtClean="0"/>
              <a:t>2:</a:t>
            </a:r>
            <a:endParaRPr lang="en-US" altLang="zh-CN" sz="2400" dirty="0"/>
          </a:p>
          <a:p>
            <a:pPr marL="609600" indent="-609600" eaLnBrk="1" hangingPunct="1">
              <a:lnSpc>
                <a:spcPct val="90000"/>
              </a:lnSpc>
              <a:buFont typeface="Wingdings" pitchFamily="2" charset="2"/>
              <a:buNone/>
            </a:pPr>
            <a:endParaRPr lang="en-US" altLang="zh-CN" sz="1400" dirty="0" smtClean="0">
              <a:latin typeface="Times New Roman" pitchFamily="18" charset="0"/>
              <a:ea typeface="SimSun" pitchFamily="2" charset="-122"/>
            </a:endParaRPr>
          </a:p>
          <a:p>
            <a:pPr marL="0" lvl="0" indent="0">
              <a:buNone/>
            </a:pPr>
            <a:r>
              <a:rPr lang="en-US" sz="2000" dirty="0"/>
              <a:t>Suppose within your Web browser you click on a link to obtain a Web page. The IP address for the link’s URL is not cached in your local host, so a DNS lookup is necessary to obtain the IP address. </a:t>
            </a:r>
            <a:endParaRPr lang="en-US" sz="2000" dirty="0" smtClean="0"/>
          </a:p>
          <a:p>
            <a:pPr marL="0" lvl="0" indent="0">
              <a:buNone/>
            </a:pPr>
            <a:r>
              <a:rPr lang="en-US" sz="2000" dirty="0" smtClean="0"/>
              <a:t>Suppose </a:t>
            </a:r>
            <a:r>
              <a:rPr lang="en-US" sz="2000" dirty="0"/>
              <a:t>that n DNS servers are visited before your host receives the IP address from DNS; the successive visits incur an RTT of RTT</a:t>
            </a:r>
            <a:r>
              <a:rPr lang="en-US" sz="2000" baseline="-25000" dirty="0"/>
              <a:t>1</a:t>
            </a:r>
            <a:r>
              <a:rPr lang="en-US" sz="2000" dirty="0"/>
              <a:t>, RTT</a:t>
            </a:r>
            <a:r>
              <a:rPr lang="en-US" sz="2000" baseline="-25000" dirty="0"/>
              <a:t>2</a:t>
            </a:r>
            <a:r>
              <a:rPr lang="en-US" sz="2000" dirty="0"/>
              <a:t>, ..., </a:t>
            </a:r>
            <a:r>
              <a:rPr lang="en-US" sz="2000" dirty="0" err="1"/>
              <a:t>RTT</a:t>
            </a:r>
            <a:r>
              <a:rPr lang="en-US" sz="2000" baseline="-25000" dirty="0" err="1"/>
              <a:t>n</a:t>
            </a:r>
            <a:r>
              <a:rPr lang="en-US" sz="2000" dirty="0"/>
              <a:t>. </a:t>
            </a:r>
            <a:endParaRPr lang="en-US" sz="2000" dirty="0" smtClean="0"/>
          </a:p>
          <a:p>
            <a:pPr marL="0" lvl="0" indent="0">
              <a:buNone/>
            </a:pPr>
            <a:r>
              <a:rPr lang="en-US" sz="2000" dirty="0" smtClean="0"/>
              <a:t>Further </a:t>
            </a:r>
            <a:r>
              <a:rPr lang="en-US" sz="2000" dirty="0"/>
              <a:t>suppose that the Web page associated with the link contains exactly one object, consisting of a small amount of HTML text. Let RTT</a:t>
            </a:r>
            <a:r>
              <a:rPr lang="en-US" sz="2000" baseline="-25000" dirty="0"/>
              <a:t>0</a:t>
            </a:r>
            <a:r>
              <a:rPr lang="en-US" sz="2000" dirty="0"/>
              <a:t> denote the RTT between the local host and the server containing the object. </a:t>
            </a:r>
            <a:endParaRPr lang="en-US" sz="2000" dirty="0" smtClean="0"/>
          </a:p>
          <a:p>
            <a:pPr marL="0" lvl="0" indent="0">
              <a:buNone/>
            </a:pPr>
            <a:r>
              <a:rPr lang="en-US" sz="2000" dirty="0" smtClean="0"/>
              <a:t>Assuming </a:t>
            </a:r>
            <a:r>
              <a:rPr lang="en-US" sz="2000" dirty="0"/>
              <a:t>zero transmission time of the object, how much time elapses from when the client clicks on the link until the client receives the object?</a:t>
            </a:r>
          </a:p>
        </p:txBody>
      </p:sp>
    </p:spTree>
    <p:extLst>
      <p:ext uri="{BB962C8B-B14F-4D97-AF65-F5344CB8AC3E}">
        <p14:creationId xmlns:p14="http://schemas.microsoft.com/office/powerpoint/2010/main" val="239813623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467544" y="762000"/>
            <a:ext cx="8143056" cy="5715000"/>
          </a:xfrm>
        </p:spPr>
        <p:txBody>
          <a:bodyPr/>
          <a:lstStyle/>
          <a:p>
            <a:pPr marL="609600" indent="-609600" eaLnBrk="1" hangingPunct="1">
              <a:lnSpc>
                <a:spcPct val="90000"/>
              </a:lnSpc>
              <a:buFont typeface="Wingdings" pitchFamily="2" charset="2"/>
              <a:buNone/>
            </a:pPr>
            <a:r>
              <a:rPr lang="en-US" altLang="zh-CN" sz="2400" dirty="0"/>
              <a:t>Suggested solution for </a:t>
            </a:r>
            <a:r>
              <a:rPr lang="en-US" altLang="zh-CN" sz="2400" dirty="0" smtClean="0"/>
              <a:t>Q2:</a:t>
            </a:r>
            <a:endParaRPr lang="en-US" altLang="zh-CN" sz="2400" dirty="0"/>
          </a:p>
          <a:p>
            <a:pPr marL="0" lvl="0" indent="0">
              <a:buClr>
                <a:schemeClr val="tx1"/>
              </a:buClr>
              <a:buNone/>
            </a:pPr>
            <a:endParaRPr lang="en-US" sz="2000" dirty="0" smtClean="0"/>
          </a:p>
          <a:p>
            <a:pPr marL="0" lvl="0" indent="0">
              <a:buClr>
                <a:schemeClr val="tx1"/>
              </a:buClr>
              <a:buNone/>
            </a:pPr>
            <a:r>
              <a:rPr lang="en-US" sz="2000" b="0" dirty="0">
                <a:solidFill>
                  <a:schemeClr val="bg2">
                    <a:lumMod val="60000"/>
                    <a:lumOff val="40000"/>
                  </a:schemeClr>
                </a:solidFill>
              </a:rPr>
              <a:t>The total amount of time to get the IP address </a:t>
            </a:r>
            <a:r>
              <a:rPr lang="en-US" sz="2000" b="0" dirty="0" smtClean="0">
                <a:solidFill>
                  <a:schemeClr val="bg2">
                    <a:lumMod val="60000"/>
                    <a:lumOff val="40000"/>
                  </a:schemeClr>
                </a:solidFill>
              </a:rPr>
              <a:t>is</a:t>
            </a:r>
          </a:p>
          <a:p>
            <a:pPr marL="0" lvl="0" indent="0">
              <a:buClr>
                <a:schemeClr val="tx1"/>
              </a:buClr>
              <a:buNone/>
            </a:pPr>
            <a:r>
              <a:rPr lang="en-US" sz="2000" b="0" dirty="0" smtClean="0">
                <a:solidFill>
                  <a:schemeClr val="bg2">
                    <a:lumMod val="60000"/>
                    <a:lumOff val="40000"/>
                  </a:schemeClr>
                </a:solidFill>
              </a:rPr>
              <a:t>	 RTT</a:t>
            </a:r>
            <a:r>
              <a:rPr lang="en-US" sz="2000" b="0" baseline="-25000" dirty="0" smtClean="0">
                <a:solidFill>
                  <a:schemeClr val="bg2">
                    <a:lumMod val="60000"/>
                    <a:lumOff val="40000"/>
                  </a:schemeClr>
                </a:solidFill>
              </a:rPr>
              <a:t>1 </a:t>
            </a:r>
            <a:r>
              <a:rPr lang="en-US" sz="2000" b="0" dirty="0" smtClean="0">
                <a:solidFill>
                  <a:schemeClr val="bg2">
                    <a:lumMod val="60000"/>
                    <a:lumOff val="40000"/>
                  </a:schemeClr>
                </a:solidFill>
              </a:rPr>
              <a:t>+ RTT</a:t>
            </a:r>
            <a:r>
              <a:rPr lang="en-US" sz="2000" b="0" baseline="-25000" dirty="0" smtClean="0">
                <a:solidFill>
                  <a:schemeClr val="bg2">
                    <a:lumMod val="60000"/>
                    <a:lumOff val="40000"/>
                  </a:schemeClr>
                </a:solidFill>
              </a:rPr>
              <a:t>2 </a:t>
            </a:r>
            <a:r>
              <a:rPr lang="en-US" sz="2000" b="0" dirty="0" smtClean="0">
                <a:solidFill>
                  <a:schemeClr val="bg2">
                    <a:lumMod val="60000"/>
                    <a:lumOff val="40000"/>
                  </a:schemeClr>
                </a:solidFill>
              </a:rPr>
              <a:t>+ ··· + </a:t>
            </a:r>
            <a:r>
              <a:rPr lang="en-US" sz="2000" b="0" dirty="0" err="1">
                <a:solidFill>
                  <a:schemeClr val="bg2">
                    <a:lumMod val="60000"/>
                    <a:lumOff val="40000"/>
                  </a:schemeClr>
                </a:solidFill>
              </a:rPr>
              <a:t>RTT</a:t>
            </a:r>
            <a:r>
              <a:rPr lang="en-US" sz="2000" b="0" baseline="-25000" dirty="0" err="1">
                <a:solidFill>
                  <a:schemeClr val="bg2">
                    <a:lumMod val="60000"/>
                    <a:lumOff val="40000"/>
                  </a:schemeClr>
                </a:solidFill>
              </a:rPr>
              <a:t>n</a:t>
            </a:r>
            <a:endParaRPr lang="en-US" sz="2000" b="0" dirty="0">
              <a:solidFill>
                <a:schemeClr val="bg2">
                  <a:lumMod val="60000"/>
                  <a:lumOff val="40000"/>
                </a:schemeClr>
              </a:solidFill>
            </a:endParaRPr>
          </a:p>
          <a:p>
            <a:pPr marL="0" lvl="0" indent="0">
              <a:buClr>
                <a:schemeClr val="tx1"/>
              </a:buClr>
              <a:buNone/>
            </a:pPr>
            <a:endParaRPr lang="en-US" sz="2000" b="0" dirty="0" smtClean="0">
              <a:solidFill>
                <a:schemeClr val="bg2">
                  <a:lumMod val="60000"/>
                  <a:lumOff val="40000"/>
                </a:schemeClr>
              </a:solidFill>
            </a:endParaRPr>
          </a:p>
          <a:p>
            <a:pPr marL="0" lvl="0" indent="0">
              <a:buClr>
                <a:schemeClr val="tx1"/>
              </a:buClr>
              <a:buNone/>
            </a:pPr>
            <a:r>
              <a:rPr lang="en-US" sz="2000" b="0" dirty="0" smtClean="0">
                <a:solidFill>
                  <a:schemeClr val="bg2">
                    <a:lumMod val="60000"/>
                    <a:lumOff val="40000"/>
                  </a:schemeClr>
                </a:solidFill>
              </a:rPr>
              <a:t>Once </a:t>
            </a:r>
            <a:r>
              <a:rPr lang="en-US" sz="2000" b="0" dirty="0">
                <a:solidFill>
                  <a:schemeClr val="bg2">
                    <a:lumMod val="60000"/>
                    <a:lumOff val="40000"/>
                  </a:schemeClr>
                </a:solidFill>
              </a:rPr>
              <a:t>the IP address is known, </a:t>
            </a:r>
            <a:r>
              <a:rPr lang="en-US" sz="2000" b="0" dirty="0" smtClean="0">
                <a:solidFill>
                  <a:schemeClr val="bg2">
                    <a:lumMod val="60000"/>
                    <a:lumOff val="40000"/>
                  </a:schemeClr>
                </a:solidFill>
              </a:rPr>
              <a:t>the local host and server needs a RTT</a:t>
            </a:r>
            <a:r>
              <a:rPr lang="en-US" sz="2000" b="0" baseline="-25000" dirty="0" smtClean="0">
                <a:solidFill>
                  <a:schemeClr val="bg2">
                    <a:lumMod val="60000"/>
                    <a:lumOff val="40000"/>
                  </a:schemeClr>
                </a:solidFill>
              </a:rPr>
              <a:t>0</a:t>
            </a:r>
            <a:r>
              <a:rPr lang="en-US" sz="2000" b="0" dirty="0" smtClean="0">
                <a:solidFill>
                  <a:schemeClr val="bg2">
                    <a:lumMod val="60000"/>
                    <a:lumOff val="40000"/>
                  </a:schemeClr>
                </a:solidFill>
              </a:rPr>
              <a:t> to </a:t>
            </a:r>
            <a:r>
              <a:rPr lang="en-US" sz="2000" b="0" dirty="0">
                <a:solidFill>
                  <a:schemeClr val="bg2">
                    <a:lumMod val="60000"/>
                    <a:lumOff val="40000"/>
                  </a:schemeClr>
                </a:solidFill>
              </a:rPr>
              <a:t>set up the TCP connection and </a:t>
            </a:r>
            <a:r>
              <a:rPr lang="en-US" sz="2000" b="0" dirty="0" smtClean="0">
                <a:solidFill>
                  <a:schemeClr val="bg2">
                    <a:lumMod val="60000"/>
                    <a:lumOff val="40000"/>
                  </a:schemeClr>
                </a:solidFill>
              </a:rPr>
              <a:t>another </a:t>
            </a:r>
            <a:r>
              <a:rPr lang="en-US" sz="2000" b="0" dirty="0">
                <a:solidFill>
                  <a:schemeClr val="bg2">
                    <a:lumMod val="60000"/>
                    <a:lumOff val="40000"/>
                  </a:schemeClr>
                </a:solidFill>
              </a:rPr>
              <a:t>RTT</a:t>
            </a:r>
            <a:r>
              <a:rPr lang="en-US" sz="2000" b="0" baseline="-25000" dirty="0">
                <a:solidFill>
                  <a:schemeClr val="bg2">
                    <a:lumMod val="60000"/>
                    <a:lumOff val="40000"/>
                  </a:schemeClr>
                </a:solidFill>
              </a:rPr>
              <a:t>0</a:t>
            </a:r>
            <a:r>
              <a:rPr lang="en-US" sz="2000" b="0" dirty="0">
                <a:solidFill>
                  <a:schemeClr val="bg2">
                    <a:lumMod val="60000"/>
                    <a:lumOff val="40000"/>
                  </a:schemeClr>
                </a:solidFill>
              </a:rPr>
              <a:t> </a:t>
            </a:r>
            <a:r>
              <a:rPr lang="en-US" sz="2000" b="0" dirty="0" smtClean="0">
                <a:solidFill>
                  <a:schemeClr val="bg2">
                    <a:lumMod val="60000"/>
                    <a:lumOff val="40000"/>
                  </a:schemeClr>
                </a:solidFill>
              </a:rPr>
              <a:t>to </a:t>
            </a:r>
            <a:r>
              <a:rPr lang="en-US" sz="2000" b="0" dirty="0">
                <a:solidFill>
                  <a:schemeClr val="bg2">
                    <a:lumMod val="60000"/>
                    <a:lumOff val="40000"/>
                  </a:schemeClr>
                </a:solidFill>
              </a:rPr>
              <a:t>request and receive the small object. </a:t>
            </a:r>
            <a:endParaRPr lang="en-US" sz="2000" b="0" dirty="0" smtClean="0">
              <a:solidFill>
                <a:schemeClr val="bg2">
                  <a:lumMod val="60000"/>
                  <a:lumOff val="40000"/>
                </a:schemeClr>
              </a:solidFill>
            </a:endParaRPr>
          </a:p>
          <a:p>
            <a:pPr marL="0" lvl="0" indent="0">
              <a:buClr>
                <a:schemeClr val="tx1"/>
              </a:buClr>
              <a:buNone/>
            </a:pPr>
            <a:endParaRPr lang="en-US" sz="2000" b="0" dirty="0">
              <a:solidFill>
                <a:schemeClr val="bg2">
                  <a:lumMod val="60000"/>
                  <a:lumOff val="40000"/>
                </a:schemeClr>
              </a:solidFill>
            </a:endParaRPr>
          </a:p>
          <a:p>
            <a:pPr marL="0" lvl="0" indent="0">
              <a:buClr>
                <a:schemeClr val="tx1"/>
              </a:buClr>
              <a:buNone/>
            </a:pPr>
            <a:r>
              <a:rPr lang="en-US" sz="2000" b="0" dirty="0" smtClean="0">
                <a:solidFill>
                  <a:schemeClr val="bg2">
                    <a:lumMod val="60000"/>
                    <a:lumOff val="40000"/>
                  </a:schemeClr>
                </a:solidFill>
              </a:rPr>
              <a:t>The </a:t>
            </a:r>
            <a:r>
              <a:rPr lang="en-US" sz="2000" b="0" dirty="0">
                <a:solidFill>
                  <a:schemeClr val="bg2">
                    <a:lumMod val="60000"/>
                    <a:lumOff val="40000"/>
                  </a:schemeClr>
                </a:solidFill>
              </a:rPr>
              <a:t>total response time </a:t>
            </a:r>
            <a:r>
              <a:rPr lang="en-US" sz="2000" b="0" dirty="0" smtClean="0">
                <a:solidFill>
                  <a:schemeClr val="bg2">
                    <a:lumMod val="60000"/>
                    <a:lumOff val="40000"/>
                  </a:schemeClr>
                </a:solidFill>
              </a:rPr>
              <a:t>is </a:t>
            </a:r>
          </a:p>
          <a:p>
            <a:pPr marL="0" indent="0">
              <a:buClr>
                <a:schemeClr val="tx1"/>
              </a:buClr>
              <a:buNone/>
            </a:pPr>
            <a:r>
              <a:rPr lang="en-US" sz="2000" b="0" dirty="0">
                <a:solidFill>
                  <a:schemeClr val="bg2">
                    <a:lumMod val="60000"/>
                    <a:lumOff val="40000"/>
                  </a:schemeClr>
                </a:solidFill>
              </a:rPr>
              <a:t>	 </a:t>
            </a:r>
            <a:r>
              <a:rPr lang="en-US" sz="2000" b="0" dirty="0" smtClean="0">
                <a:solidFill>
                  <a:schemeClr val="bg2">
                    <a:lumMod val="60000"/>
                    <a:lumOff val="40000"/>
                  </a:schemeClr>
                </a:solidFill>
              </a:rPr>
              <a:t>RTT</a:t>
            </a:r>
            <a:r>
              <a:rPr lang="en-US" sz="2000" b="0" baseline="-25000" dirty="0" smtClean="0">
                <a:solidFill>
                  <a:schemeClr val="bg2">
                    <a:lumMod val="60000"/>
                    <a:lumOff val="40000"/>
                  </a:schemeClr>
                </a:solidFill>
              </a:rPr>
              <a:t>1 </a:t>
            </a:r>
            <a:r>
              <a:rPr lang="en-US" sz="2000" b="0" dirty="0" smtClean="0">
                <a:solidFill>
                  <a:schemeClr val="bg2">
                    <a:lumMod val="60000"/>
                    <a:lumOff val="40000"/>
                  </a:schemeClr>
                </a:solidFill>
              </a:rPr>
              <a:t>+ RTT</a:t>
            </a:r>
            <a:r>
              <a:rPr lang="en-US" sz="2000" b="0" baseline="-25000" dirty="0" smtClean="0">
                <a:solidFill>
                  <a:schemeClr val="bg2">
                    <a:lumMod val="60000"/>
                    <a:lumOff val="40000"/>
                  </a:schemeClr>
                </a:solidFill>
              </a:rPr>
              <a:t>2 </a:t>
            </a:r>
            <a:r>
              <a:rPr lang="en-US" sz="2000" b="0" dirty="0" smtClean="0">
                <a:solidFill>
                  <a:schemeClr val="bg2">
                    <a:lumMod val="60000"/>
                    <a:lumOff val="40000"/>
                  </a:schemeClr>
                </a:solidFill>
              </a:rPr>
              <a:t>+ </a:t>
            </a:r>
            <a:r>
              <a:rPr lang="en-US" sz="2000" b="0" dirty="0">
                <a:solidFill>
                  <a:schemeClr val="bg2">
                    <a:lumMod val="60000"/>
                    <a:lumOff val="40000"/>
                  </a:schemeClr>
                </a:solidFill>
              </a:rPr>
              <a:t>··· + </a:t>
            </a:r>
            <a:r>
              <a:rPr lang="en-US" sz="2000" b="0" dirty="0" err="1" smtClean="0">
                <a:solidFill>
                  <a:schemeClr val="bg2">
                    <a:lumMod val="60000"/>
                    <a:lumOff val="40000"/>
                  </a:schemeClr>
                </a:solidFill>
              </a:rPr>
              <a:t>RTT</a:t>
            </a:r>
            <a:r>
              <a:rPr lang="en-US" sz="2000" b="0" baseline="-25000" dirty="0" err="1" smtClean="0">
                <a:solidFill>
                  <a:schemeClr val="bg2">
                    <a:lumMod val="60000"/>
                    <a:lumOff val="40000"/>
                  </a:schemeClr>
                </a:solidFill>
              </a:rPr>
              <a:t>n</a:t>
            </a:r>
            <a:r>
              <a:rPr lang="en-US" sz="2000" b="0" baseline="-25000" dirty="0" smtClean="0">
                <a:solidFill>
                  <a:schemeClr val="bg2">
                    <a:lumMod val="60000"/>
                    <a:lumOff val="40000"/>
                  </a:schemeClr>
                </a:solidFill>
              </a:rPr>
              <a:t> </a:t>
            </a:r>
            <a:r>
              <a:rPr lang="en-US" sz="2000" b="0" dirty="0" smtClean="0">
                <a:solidFill>
                  <a:schemeClr val="bg2">
                    <a:lumMod val="60000"/>
                    <a:lumOff val="40000"/>
                  </a:schemeClr>
                </a:solidFill>
              </a:rPr>
              <a:t>+ 2 × RTT</a:t>
            </a:r>
            <a:r>
              <a:rPr lang="en-US" sz="2000" b="0" baseline="-25000" dirty="0" smtClean="0">
                <a:solidFill>
                  <a:schemeClr val="bg2">
                    <a:lumMod val="60000"/>
                    <a:lumOff val="40000"/>
                  </a:schemeClr>
                </a:solidFill>
              </a:rPr>
              <a:t>0</a:t>
            </a:r>
            <a:endParaRPr lang="en-US" sz="2000" b="0" dirty="0">
              <a:solidFill>
                <a:schemeClr val="bg2">
                  <a:lumMod val="60000"/>
                  <a:lumOff val="40000"/>
                </a:schemeClr>
              </a:solidFill>
            </a:endParaRPr>
          </a:p>
          <a:p>
            <a:pPr marL="0" lvl="0" indent="0">
              <a:buClr>
                <a:schemeClr val="tx1"/>
              </a:buClr>
              <a:buNone/>
            </a:pPr>
            <a:endParaRPr lang="en-US" sz="2000" b="0" dirty="0"/>
          </a:p>
        </p:txBody>
      </p:sp>
      <p:sp>
        <p:nvSpPr>
          <p:cNvPr id="409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3" name="Rectangle 8"/>
          <p:cNvSpPr>
            <a:spLocks noChangeArrowheads="1"/>
          </p:cNvSpPr>
          <p:nvPr/>
        </p:nvSpPr>
        <p:spPr bwMode="auto">
          <a:xfrm>
            <a:off x="0" y="2747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5" name="Rectangle 10"/>
          <p:cNvSpPr>
            <a:spLocks noChangeArrowheads="1"/>
          </p:cNvSpPr>
          <p:nvPr/>
        </p:nvSpPr>
        <p:spPr bwMode="auto">
          <a:xfrm>
            <a:off x="0" y="2819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Tree>
    <p:extLst>
      <p:ext uri="{BB962C8B-B14F-4D97-AF65-F5344CB8AC3E}">
        <p14:creationId xmlns:p14="http://schemas.microsoft.com/office/powerpoint/2010/main" val="34996406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98">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98">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9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a:xfrm>
            <a:off x="685800" y="620688"/>
            <a:ext cx="7848600" cy="5616624"/>
          </a:xfrm>
        </p:spPr>
        <p:txBody>
          <a:bodyPr/>
          <a:lstStyle/>
          <a:p>
            <a:pPr marL="609600" indent="-609600" eaLnBrk="1" hangingPunct="1">
              <a:lnSpc>
                <a:spcPct val="90000"/>
              </a:lnSpc>
              <a:buFont typeface="Wingdings" pitchFamily="2" charset="2"/>
              <a:buNone/>
            </a:pPr>
            <a:r>
              <a:rPr lang="en-US" altLang="zh-CN" sz="2400" dirty="0"/>
              <a:t>Question </a:t>
            </a:r>
            <a:r>
              <a:rPr lang="en-US" altLang="zh-CN" sz="2400" dirty="0" smtClean="0"/>
              <a:t>3:</a:t>
            </a:r>
            <a:endParaRPr lang="en-US" altLang="zh-CN" sz="2400" dirty="0"/>
          </a:p>
          <a:p>
            <a:pPr marL="609600" indent="-609600" eaLnBrk="1" hangingPunct="1">
              <a:lnSpc>
                <a:spcPct val="90000"/>
              </a:lnSpc>
              <a:buFont typeface="Wingdings" pitchFamily="2" charset="2"/>
              <a:buNone/>
            </a:pPr>
            <a:endParaRPr lang="en-US" altLang="zh-CN" sz="1400" dirty="0" smtClean="0">
              <a:latin typeface="Times New Roman" pitchFamily="18" charset="0"/>
              <a:ea typeface="SimSun" pitchFamily="2" charset="-122"/>
            </a:endParaRPr>
          </a:p>
          <a:p>
            <a:pPr marL="0" indent="0">
              <a:buClr>
                <a:schemeClr val="tx1"/>
              </a:buClr>
              <a:buNone/>
            </a:pPr>
            <a:r>
              <a:rPr lang="en-US" sz="2000" dirty="0"/>
              <a:t>Referring to </a:t>
            </a:r>
            <a:r>
              <a:rPr lang="en-US" sz="2000" dirty="0" smtClean="0"/>
              <a:t>Question 2, </a:t>
            </a:r>
            <a:r>
              <a:rPr lang="en-US" sz="2000" dirty="0"/>
              <a:t>suppose the HTML file references eight very small objects on the same server. Neglecting transmission times, how much time elapses </a:t>
            </a:r>
            <a:r>
              <a:rPr lang="en-US" sz="2000" dirty="0" smtClean="0"/>
              <a:t>with</a:t>
            </a:r>
          </a:p>
          <a:p>
            <a:pPr marL="457200" lvl="0" indent="-457200">
              <a:buClr>
                <a:schemeClr val="tx1"/>
              </a:buClr>
              <a:buFont typeface="+mj-lt"/>
              <a:buAutoNum type="alphaLcParenR"/>
            </a:pPr>
            <a:r>
              <a:rPr lang="en-US" sz="1800" dirty="0" smtClean="0"/>
              <a:t>Non-persistent </a:t>
            </a:r>
            <a:r>
              <a:rPr lang="en-US" sz="1800" dirty="0"/>
              <a:t>HTTP with no parallel TCP connections?</a:t>
            </a:r>
          </a:p>
          <a:p>
            <a:pPr marL="457200" lvl="0" indent="-457200">
              <a:buClr>
                <a:schemeClr val="tx1"/>
              </a:buClr>
              <a:buFont typeface="+mj-lt"/>
              <a:buAutoNum type="alphaLcParenR" startAt="2"/>
            </a:pPr>
            <a:r>
              <a:rPr lang="en-US" sz="1800" dirty="0" smtClean="0"/>
              <a:t>Non-persistent </a:t>
            </a:r>
            <a:r>
              <a:rPr lang="en-US" sz="1800" dirty="0"/>
              <a:t>HTTP with the browser configured for 5 parallel connections?</a:t>
            </a:r>
          </a:p>
          <a:p>
            <a:pPr marL="457200" lvl="0" indent="-457200">
              <a:buClr>
                <a:schemeClr val="tx1"/>
              </a:buClr>
              <a:buFont typeface="+mj-lt"/>
              <a:buAutoNum type="alphaLcParenR" startAt="3"/>
            </a:pPr>
            <a:r>
              <a:rPr lang="en-US" sz="1800" dirty="0" smtClean="0"/>
              <a:t>Persistent </a:t>
            </a:r>
            <a:r>
              <a:rPr lang="en-US" sz="1800" dirty="0"/>
              <a:t>HTTP?</a:t>
            </a:r>
          </a:p>
          <a:p>
            <a:pPr marL="0" indent="0">
              <a:buClr>
                <a:schemeClr val="tx1"/>
              </a:buClr>
              <a:buNone/>
            </a:pPr>
            <a:r>
              <a:rPr lang="en-US" sz="1800" dirty="0"/>
              <a:t> </a:t>
            </a:r>
          </a:p>
        </p:txBody>
      </p:sp>
    </p:spTree>
    <p:extLst>
      <p:ext uri="{BB962C8B-B14F-4D97-AF65-F5344CB8AC3E}">
        <p14:creationId xmlns:p14="http://schemas.microsoft.com/office/powerpoint/2010/main" val="172982742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098" name="Rectangle 2"/>
              <p:cNvSpPr>
                <a:spLocks noGrp="1" noChangeArrowheads="1"/>
              </p:cNvSpPr>
              <p:nvPr>
                <p:ph type="body" idx="1"/>
              </p:nvPr>
            </p:nvSpPr>
            <p:spPr>
              <a:xfrm>
                <a:off x="467544" y="762000"/>
                <a:ext cx="8143056" cy="5715000"/>
              </a:xfrm>
            </p:spPr>
            <p:txBody>
              <a:bodyPr/>
              <a:lstStyle/>
              <a:p>
                <a:pPr marL="609600" indent="-609600" eaLnBrk="1" hangingPunct="1">
                  <a:lnSpc>
                    <a:spcPct val="90000"/>
                  </a:lnSpc>
                  <a:buFont typeface="Wingdings" pitchFamily="2" charset="2"/>
                  <a:buNone/>
                </a:pPr>
                <a:r>
                  <a:rPr lang="en-US" altLang="zh-CN" sz="2400" dirty="0" smtClean="0"/>
                  <a:t>Suggested solution for Q3:</a:t>
                </a:r>
                <a:endParaRPr lang="en-US" altLang="zh-CN" sz="2400" dirty="0"/>
              </a:p>
              <a:p>
                <a:pPr lvl="0">
                  <a:buClr>
                    <a:schemeClr val="tx1"/>
                  </a:buClr>
                  <a:buFont typeface="+mj-lt"/>
                  <a:buAutoNum type="alphaLcParenR"/>
                </a:pPr>
                <a:r>
                  <a:rPr lang="en-US" sz="2000" dirty="0"/>
                  <a:t>Non-persistent HTTP with no parallel TCP </a:t>
                </a:r>
                <a:r>
                  <a:rPr lang="en-US" sz="2000" dirty="0" smtClean="0"/>
                  <a:t>connections?</a:t>
                </a:r>
                <a:endParaRPr lang="en-US" b="0" dirty="0"/>
              </a:p>
              <a:p>
                <a:pPr marL="457200" lvl="1" indent="0">
                  <a:buNone/>
                </a:pPr>
                <a:r>
                  <a:rPr lang="en-US" sz="1800" dirty="0" smtClean="0">
                    <a:solidFill>
                      <a:schemeClr val="bg2">
                        <a:lumMod val="60000"/>
                        <a:lumOff val="40000"/>
                      </a:schemeClr>
                    </a:solidFill>
                  </a:rPr>
                  <a:t>Total time = </a:t>
                </a:r>
                <a:r>
                  <a:rPr lang="en-US" sz="1800" dirty="0">
                    <a:solidFill>
                      <a:schemeClr val="bg2">
                        <a:lumMod val="60000"/>
                        <a:lumOff val="40000"/>
                      </a:schemeClr>
                    </a:solidFill>
                  </a:rPr>
                  <a:t>RTT</a:t>
                </a:r>
                <a:r>
                  <a:rPr lang="en-US" sz="1800" baseline="-25000" dirty="0">
                    <a:solidFill>
                      <a:schemeClr val="bg2">
                        <a:lumMod val="60000"/>
                        <a:lumOff val="40000"/>
                      </a:schemeClr>
                    </a:solidFill>
                  </a:rPr>
                  <a:t>1 </a:t>
                </a:r>
                <a:r>
                  <a:rPr lang="en-US" sz="1800" dirty="0">
                    <a:solidFill>
                      <a:schemeClr val="bg2">
                        <a:lumMod val="60000"/>
                        <a:lumOff val="40000"/>
                      </a:schemeClr>
                    </a:solidFill>
                  </a:rPr>
                  <a:t>+ RTT</a:t>
                </a:r>
                <a:r>
                  <a:rPr lang="en-US" sz="1800" baseline="-25000" dirty="0">
                    <a:solidFill>
                      <a:schemeClr val="bg2">
                        <a:lumMod val="60000"/>
                        <a:lumOff val="40000"/>
                      </a:schemeClr>
                    </a:solidFill>
                  </a:rPr>
                  <a:t>2 </a:t>
                </a:r>
                <a:r>
                  <a:rPr lang="en-US" sz="1800" dirty="0">
                    <a:solidFill>
                      <a:schemeClr val="bg2">
                        <a:lumMod val="60000"/>
                        <a:lumOff val="40000"/>
                      </a:schemeClr>
                    </a:solidFill>
                  </a:rPr>
                  <a:t>+ ··· + </a:t>
                </a:r>
                <a:r>
                  <a:rPr lang="en-US" sz="1800" dirty="0" err="1">
                    <a:solidFill>
                      <a:schemeClr val="bg2">
                        <a:lumMod val="60000"/>
                        <a:lumOff val="40000"/>
                      </a:schemeClr>
                    </a:solidFill>
                  </a:rPr>
                  <a:t>RTT</a:t>
                </a:r>
                <a:r>
                  <a:rPr lang="en-US" sz="1800" baseline="-25000" dirty="0" err="1">
                    <a:solidFill>
                      <a:schemeClr val="bg2">
                        <a:lumMod val="60000"/>
                        <a:lumOff val="40000"/>
                      </a:schemeClr>
                    </a:solidFill>
                  </a:rPr>
                  <a:t>n</a:t>
                </a:r>
                <a:r>
                  <a:rPr lang="en-US" sz="1800" baseline="-25000" dirty="0">
                    <a:solidFill>
                      <a:schemeClr val="bg2">
                        <a:lumMod val="60000"/>
                        <a:lumOff val="40000"/>
                      </a:schemeClr>
                    </a:solidFill>
                  </a:rPr>
                  <a:t> </a:t>
                </a:r>
                <a:r>
                  <a:rPr lang="en-US" sz="1800" dirty="0">
                    <a:solidFill>
                      <a:schemeClr val="bg2">
                        <a:lumMod val="60000"/>
                        <a:lumOff val="40000"/>
                      </a:schemeClr>
                    </a:solidFill>
                  </a:rPr>
                  <a:t>+ </a:t>
                </a:r>
                <a:r>
                  <a:rPr lang="en-US" sz="1800" dirty="0" smtClean="0">
                    <a:solidFill>
                      <a:schemeClr val="bg2">
                        <a:lumMod val="60000"/>
                        <a:lumOff val="40000"/>
                      </a:schemeClr>
                    </a:solidFill>
                  </a:rPr>
                  <a:t>2 </a:t>
                </a:r>
                <a:r>
                  <a:rPr lang="en-US" sz="1800" dirty="0">
                    <a:solidFill>
                      <a:schemeClr val="bg2">
                        <a:lumMod val="60000"/>
                        <a:lumOff val="40000"/>
                      </a:schemeClr>
                    </a:solidFill>
                  </a:rPr>
                  <a:t>× </a:t>
                </a:r>
                <a:r>
                  <a:rPr lang="en-US" sz="1800" dirty="0" smtClean="0">
                    <a:solidFill>
                      <a:schemeClr val="bg2">
                        <a:lumMod val="60000"/>
                        <a:lumOff val="40000"/>
                      </a:schemeClr>
                    </a:solidFill>
                  </a:rPr>
                  <a:t>RTT</a:t>
                </a:r>
                <a:r>
                  <a:rPr lang="en-US" sz="1800" baseline="-25000" dirty="0" smtClean="0">
                    <a:solidFill>
                      <a:schemeClr val="bg2">
                        <a:lumMod val="60000"/>
                        <a:lumOff val="40000"/>
                      </a:schemeClr>
                    </a:solidFill>
                  </a:rPr>
                  <a:t>0 </a:t>
                </a:r>
                <a:r>
                  <a:rPr lang="en-US" sz="1800" dirty="0" smtClean="0">
                    <a:solidFill>
                      <a:schemeClr val="bg2">
                        <a:lumMod val="60000"/>
                        <a:lumOff val="40000"/>
                      </a:schemeClr>
                    </a:solidFill>
                  </a:rPr>
                  <a:t>+</a:t>
                </a:r>
                <a:r>
                  <a:rPr lang="en-US" sz="1800" dirty="0">
                    <a:solidFill>
                      <a:schemeClr val="bg2">
                        <a:lumMod val="60000"/>
                        <a:lumOff val="40000"/>
                      </a:schemeClr>
                    </a:solidFill>
                  </a:rPr>
                  <a:t> 8 × 2 × RTT</a:t>
                </a:r>
                <a:r>
                  <a:rPr lang="en-US" sz="1800" baseline="-25000" dirty="0">
                    <a:solidFill>
                      <a:schemeClr val="bg2">
                        <a:lumMod val="60000"/>
                        <a:lumOff val="40000"/>
                      </a:schemeClr>
                    </a:solidFill>
                  </a:rPr>
                  <a:t>0</a:t>
                </a:r>
                <a:endParaRPr lang="en-US" sz="1800" dirty="0">
                  <a:solidFill>
                    <a:schemeClr val="bg2">
                      <a:lumMod val="60000"/>
                      <a:lumOff val="40000"/>
                    </a:schemeClr>
                  </a:solidFill>
                </a:endParaRPr>
              </a:p>
              <a:p>
                <a:pPr marL="457200" lvl="1" indent="0">
                  <a:buNone/>
                </a:pPr>
                <a:r>
                  <a:rPr lang="en-US" sz="1800" b="0" dirty="0" smtClean="0">
                    <a:solidFill>
                      <a:schemeClr val="bg2">
                        <a:lumMod val="60000"/>
                        <a:lumOff val="40000"/>
                      </a:schemeClr>
                    </a:solidFill>
                  </a:rPr>
                  <a:t>                 = </a:t>
                </a:r>
                <a:r>
                  <a:rPr lang="en-US" sz="1800" dirty="0">
                    <a:solidFill>
                      <a:schemeClr val="bg2">
                        <a:lumMod val="60000"/>
                        <a:lumOff val="40000"/>
                      </a:schemeClr>
                    </a:solidFill>
                  </a:rPr>
                  <a:t>RTT</a:t>
                </a:r>
                <a:r>
                  <a:rPr lang="en-US" sz="1800" baseline="-25000" dirty="0">
                    <a:solidFill>
                      <a:schemeClr val="bg2">
                        <a:lumMod val="60000"/>
                        <a:lumOff val="40000"/>
                      </a:schemeClr>
                    </a:solidFill>
                  </a:rPr>
                  <a:t>1 </a:t>
                </a:r>
                <a:r>
                  <a:rPr lang="en-US" sz="1800" dirty="0">
                    <a:solidFill>
                      <a:schemeClr val="bg2">
                        <a:lumMod val="60000"/>
                        <a:lumOff val="40000"/>
                      </a:schemeClr>
                    </a:solidFill>
                  </a:rPr>
                  <a:t>+ RTT</a:t>
                </a:r>
                <a:r>
                  <a:rPr lang="en-US" sz="1800" baseline="-25000" dirty="0">
                    <a:solidFill>
                      <a:schemeClr val="bg2">
                        <a:lumMod val="60000"/>
                        <a:lumOff val="40000"/>
                      </a:schemeClr>
                    </a:solidFill>
                  </a:rPr>
                  <a:t>2 </a:t>
                </a:r>
                <a:r>
                  <a:rPr lang="en-US" sz="1800" dirty="0">
                    <a:solidFill>
                      <a:schemeClr val="bg2">
                        <a:lumMod val="60000"/>
                        <a:lumOff val="40000"/>
                      </a:schemeClr>
                    </a:solidFill>
                  </a:rPr>
                  <a:t>+ ··· + </a:t>
                </a:r>
                <a:r>
                  <a:rPr lang="en-US" sz="1800" dirty="0" err="1">
                    <a:solidFill>
                      <a:schemeClr val="bg2">
                        <a:lumMod val="60000"/>
                        <a:lumOff val="40000"/>
                      </a:schemeClr>
                    </a:solidFill>
                  </a:rPr>
                  <a:t>RTT</a:t>
                </a:r>
                <a:r>
                  <a:rPr lang="en-US" sz="1800" baseline="-25000" dirty="0" err="1">
                    <a:solidFill>
                      <a:schemeClr val="bg2">
                        <a:lumMod val="60000"/>
                        <a:lumOff val="40000"/>
                      </a:schemeClr>
                    </a:solidFill>
                  </a:rPr>
                  <a:t>n</a:t>
                </a:r>
                <a:r>
                  <a:rPr lang="en-US" sz="1800" baseline="-25000" dirty="0">
                    <a:solidFill>
                      <a:schemeClr val="bg2">
                        <a:lumMod val="60000"/>
                        <a:lumOff val="40000"/>
                      </a:schemeClr>
                    </a:solidFill>
                  </a:rPr>
                  <a:t> </a:t>
                </a:r>
                <a:r>
                  <a:rPr lang="en-US" sz="1800" dirty="0">
                    <a:solidFill>
                      <a:schemeClr val="bg2">
                        <a:lumMod val="60000"/>
                        <a:lumOff val="40000"/>
                      </a:schemeClr>
                    </a:solidFill>
                  </a:rPr>
                  <a:t>+ </a:t>
                </a:r>
                <a:r>
                  <a:rPr lang="en-US" sz="1800" dirty="0" smtClean="0">
                    <a:solidFill>
                      <a:schemeClr val="bg2">
                        <a:lumMod val="60000"/>
                        <a:lumOff val="40000"/>
                      </a:schemeClr>
                    </a:solidFill>
                  </a:rPr>
                  <a:t>18 </a:t>
                </a:r>
                <a:r>
                  <a:rPr lang="en-US" sz="1800" dirty="0">
                    <a:solidFill>
                      <a:schemeClr val="bg2">
                        <a:lumMod val="60000"/>
                        <a:lumOff val="40000"/>
                      </a:schemeClr>
                    </a:solidFill>
                  </a:rPr>
                  <a:t>× RTT</a:t>
                </a:r>
                <a:r>
                  <a:rPr lang="en-US" sz="1800" baseline="-25000" dirty="0">
                    <a:solidFill>
                      <a:schemeClr val="bg2">
                        <a:lumMod val="60000"/>
                        <a:lumOff val="40000"/>
                      </a:schemeClr>
                    </a:solidFill>
                  </a:rPr>
                  <a:t>0</a:t>
                </a:r>
                <a:endParaRPr lang="en-US" sz="1800" dirty="0">
                  <a:solidFill>
                    <a:schemeClr val="bg2">
                      <a:lumMod val="60000"/>
                      <a:lumOff val="40000"/>
                    </a:schemeClr>
                  </a:solidFill>
                </a:endParaRPr>
              </a:p>
              <a:p>
                <a:pPr marL="457200" lvl="1" indent="0">
                  <a:buNone/>
                </a:pPr>
                <a:endParaRPr lang="en-US" sz="2000" dirty="0"/>
              </a:p>
              <a:p>
                <a:pPr marL="457200" lvl="0" indent="-457200">
                  <a:buClr>
                    <a:schemeClr val="tx1"/>
                  </a:buClr>
                  <a:buFont typeface="+mj-lt"/>
                  <a:buAutoNum type="alphaLcParenR" startAt="2"/>
                </a:pPr>
                <a:r>
                  <a:rPr lang="en-US" sz="2000" dirty="0"/>
                  <a:t>Non-persistent HTTP with the browser configured for 5 parallel connections</a:t>
                </a:r>
                <a:r>
                  <a:rPr lang="en-US" sz="2000" dirty="0" smtClean="0"/>
                  <a:t>?</a:t>
                </a:r>
                <a:endParaRPr lang="en-US" b="0" dirty="0"/>
              </a:p>
              <a:p>
                <a:pPr marL="457200" lvl="1" indent="0">
                  <a:buNone/>
                </a:pPr>
                <a:r>
                  <a:rPr lang="en-US" sz="1800" dirty="0" smtClean="0">
                    <a:solidFill>
                      <a:schemeClr val="bg2">
                        <a:lumMod val="60000"/>
                        <a:lumOff val="40000"/>
                      </a:schemeClr>
                    </a:solidFill>
                  </a:rPr>
                  <a:t>Total time = RTT</a:t>
                </a:r>
                <a:r>
                  <a:rPr lang="en-US" sz="1800" baseline="-25000" dirty="0">
                    <a:solidFill>
                      <a:schemeClr val="bg2">
                        <a:lumMod val="60000"/>
                        <a:lumOff val="40000"/>
                      </a:schemeClr>
                    </a:solidFill>
                  </a:rPr>
                  <a:t>1 </a:t>
                </a:r>
                <a:r>
                  <a:rPr lang="en-US" sz="1800" dirty="0">
                    <a:solidFill>
                      <a:schemeClr val="bg2">
                        <a:lumMod val="60000"/>
                        <a:lumOff val="40000"/>
                      </a:schemeClr>
                    </a:solidFill>
                  </a:rPr>
                  <a:t>+ RTT</a:t>
                </a:r>
                <a:r>
                  <a:rPr lang="en-US" sz="1800" baseline="-25000" dirty="0">
                    <a:solidFill>
                      <a:schemeClr val="bg2">
                        <a:lumMod val="60000"/>
                        <a:lumOff val="40000"/>
                      </a:schemeClr>
                    </a:solidFill>
                  </a:rPr>
                  <a:t>2 </a:t>
                </a:r>
                <a:r>
                  <a:rPr lang="en-US" sz="1800" dirty="0">
                    <a:solidFill>
                      <a:schemeClr val="bg2">
                        <a:lumMod val="60000"/>
                        <a:lumOff val="40000"/>
                      </a:schemeClr>
                    </a:solidFill>
                  </a:rPr>
                  <a:t>+ ··· + </a:t>
                </a:r>
                <a:r>
                  <a:rPr lang="en-US" sz="1800" dirty="0" err="1">
                    <a:solidFill>
                      <a:schemeClr val="bg2">
                        <a:lumMod val="60000"/>
                        <a:lumOff val="40000"/>
                      </a:schemeClr>
                    </a:solidFill>
                  </a:rPr>
                  <a:t>RTT</a:t>
                </a:r>
                <a:r>
                  <a:rPr lang="en-US" sz="1800" baseline="-25000" dirty="0" err="1">
                    <a:solidFill>
                      <a:schemeClr val="bg2">
                        <a:lumMod val="60000"/>
                        <a:lumOff val="40000"/>
                      </a:schemeClr>
                    </a:solidFill>
                  </a:rPr>
                  <a:t>n</a:t>
                </a:r>
                <a:r>
                  <a:rPr lang="en-US" sz="1800" baseline="-25000" dirty="0">
                    <a:solidFill>
                      <a:schemeClr val="bg2">
                        <a:lumMod val="60000"/>
                        <a:lumOff val="40000"/>
                      </a:schemeClr>
                    </a:solidFill>
                  </a:rPr>
                  <a:t> </a:t>
                </a:r>
                <a:r>
                  <a:rPr lang="en-US" sz="1800" dirty="0">
                    <a:solidFill>
                      <a:schemeClr val="bg2">
                        <a:lumMod val="60000"/>
                        <a:lumOff val="40000"/>
                      </a:schemeClr>
                    </a:solidFill>
                  </a:rPr>
                  <a:t>+ 2 × RTT</a:t>
                </a:r>
                <a:r>
                  <a:rPr lang="en-US" sz="1800" baseline="-25000" dirty="0">
                    <a:solidFill>
                      <a:schemeClr val="bg2">
                        <a:lumMod val="60000"/>
                        <a:lumOff val="40000"/>
                      </a:schemeClr>
                    </a:solidFill>
                  </a:rPr>
                  <a:t>0 </a:t>
                </a:r>
                <a:r>
                  <a:rPr lang="en-US" sz="1800" dirty="0">
                    <a:solidFill>
                      <a:schemeClr val="bg2">
                        <a:lumMod val="60000"/>
                        <a:lumOff val="40000"/>
                      </a:schemeClr>
                    </a:solidFill>
                  </a:rPr>
                  <a:t>+ </a:t>
                </a:r>
                <a14:m>
                  <m:oMath xmlns:m="http://schemas.openxmlformats.org/officeDocument/2006/math">
                    <m:d>
                      <m:dPr>
                        <m:begChr m:val="⌈"/>
                        <m:endChr m:val="⌉"/>
                        <m:ctrlPr>
                          <a:rPr lang="en-US" sz="1800" i="1" smtClean="0">
                            <a:solidFill>
                              <a:schemeClr val="bg2">
                                <a:lumMod val="60000"/>
                                <a:lumOff val="40000"/>
                              </a:schemeClr>
                            </a:solidFill>
                            <a:latin typeface="Cambria Math" panose="02040503050406030204" pitchFamily="18" charset="0"/>
                          </a:rPr>
                        </m:ctrlPr>
                      </m:dPr>
                      <m:e>
                        <m:f>
                          <m:fPr>
                            <m:ctrlPr>
                              <a:rPr lang="en-US" sz="1800" i="1" smtClean="0">
                                <a:solidFill>
                                  <a:schemeClr val="bg2">
                                    <a:lumMod val="60000"/>
                                    <a:lumOff val="40000"/>
                                  </a:schemeClr>
                                </a:solidFill>
                                <a:latin typeface="Cambria Math" panose="02040503050406030204" pitchFamily="18" charset="0"/>
                              </a:rPr>
                            </m:ctrlPr>
                          </m:fPr>
                          <m:num>
                            <m:r>
                              <a:rPr lang="en-US" sz="1800" b="0" i="1" smtClean="0">
                                <a:solidFill>
                                  <a:schemeClr val="bg2">
                                    <a:lumMod val="60000"/>
                                    <a:lumOff val="40000"/>
                                  </a:schemeClr>
                                </a:solidFill>
                                <a:latin typeface="Cambria Math" panose="02040503050406030204" pitchFamily="18" charset="0"/>
                              </a:rPr>
                              <m:t>8</m:t>
                            </m:r>
                          </m:num>
                          <m:den>
                            <m:r>
                              <a:rPr lang="en-US" sz="1800" b="0" i="1" smtClean="0">
                                <a:solidFill>
                                  <a:schemeClr val="bg2">
                                    <a:lumMod val="60000"/>
                                    <a:lumOff val="40000"/>
                                  </a:schemeClr>
                                </a:solidFill>
                                <a:latin typeface="Cambria Math" panose="02040503050406030204" pitchFamily="18" charset="0"/>
                              </a:rPr>
                              <m:t>5</m:t>
                            </m:r>
                          </m:den>
                        </m:f>
                      </m:e>
                    </m:d>
                  </m:oMath>
                </a14:m>
                <a:r>
                  <a:rPr lang="en-US" sz="1800" dirty="0" smtClean="0">
                    <a:solidFill>
                      <a:schemeClr val="bg2">
                        <a:lumMod val="60000"/>
                        <a:lumOff val="40000"/>
                      </a:schemeClr>
                    </a:solidFill>
                  </a:rPr>
                  <a:t> </a:t>
                </a:r>
                <a:r>
                  <a:rPr lang="en-US" sz="1800" dirty="0">
                    <a:solidFill>
                      <a:schemeClr val="bg2">
                        <a:lumMod val="60000"/>
                        <a:lumOff val="40000"/>
                      </a:schemeClr>
                    </a:solidFill>
                  </a:rPr>
                  <a:t>× 2 × RTT</a:t>
                </a:r>
                <a:r>
                  <a:rPr lang="en-US" sz="1800" baseline="-25000" dirty="0">
                    <a:solidFill>
                      <a:schemeClr val="bg2">
                        <a:lumMod val="60000"/>
                        <a:lumOff val="40000"/>
                      </a:schemeClr>
                    </a:solidFill>
                  </a:rPr>
                  <a:t>0</a:t>
                </a:r>
                <a:endParaRPr lang="en-US" sz="1800" dirty="0">
                  <a:solidFill>
                    <a:schemeClr val="bg2">
                      <a:lumMod val="60000"/>
                      <a:lumOff val="40000"/>
                    </a:schemeClr>
                  </a:solidFill>
                </a:endParaRPr>
              </a:p>
              <a:p>
                <a:pPr marL="457200" lvl="1" indent="0">
                  <a:buNone/>
                </a:pPr>
                <a:r>
                  <a:rPr lang="en-US" sz="1800" dirty="0">
                    <a:solidFill>
                      <a:schemeClr val="bg2">
                        <a:lumMod val="60000"/>
                        <a:lumOff val="40000"/>
                      </a:schemeClr>
                    </a:solidFill>
                  </a:rPr>
                  <a:t>                 = RTT</a:t>
                </a:r>
                <a:r>
                  <a:rPr lang="en-US" sz="1800" baseline="-25000" dirty="0">
                    <a:solidFill>
                      <a:schemeClr val="bg2">
                        <a:lumMod val="60000"/>
                        <a:lumOff val="40000"/>
                      </a:schemeClr>
                    </a:solidFill>
                  </a:rPr>
                  <a:t>1 </a:t>
                </a:r>
                <a:r>
                  <a:rPr lang="en-US" sz="1800" dirty="0">
                    <a:solidFill>
                      <a:schemeClr val="bg2">
                        <a:lumMod val="60000"/>
                        <a:lumOff val="40000"/>
                      </a:schemeClr>
                    </a:solidFill>
                  </a:rPr>
                  <a:t>+ RTT</a:t>
                </a:r>
                <a:r>
                  <a:rPr lang="en-US" sz="1800" baseline="-25000" dirty="0">
                    <a:solidFill>
                      <a:schemeClr val="bg2">
                        <a:lumMod val="60000"/>
                        <a:lumOff val="40000"/>
                      </a:schemeClr>
                    </a:solidFill>
                  </a:rPr>
                  <a:t>2 </a:t>
                </a:r>
                <a:r>
                  <a:rPr lang="en-US" sz="1800" dirty="0">
                    <a:solidFill>
                      <a:schemeClr val="bg2">
                        <a:lumMod val="60000"/>
                        <a:lumOff val="40000"/>
                      </a:schemeClr>
                    </a:solidFill>
                  </a:rPr>
                  <a:t>+ ··· + </a:t>
                </a:r>
                <a:r>
                  <a:rPr lang="en-US" sz="1800" dirty="0" err="1">
                    <a:solidFill>
                      <a:schemeClr val="bg2">
                        <a:lumMod val="60000"/>
                        <a:lumOff val="40000"/>
                      </a:schemeClr>
                    </a:solidFill>
                  </a:rPr>
                  <a:t>RTT</a:t>
                </a:r>
                <a:r>
                  <a:rPr lang="en-US" sz="1800" baseline="-25000" dirty="0" err="1">
                    <a:solidFill>
                      <a:schemeClr val="bg2">
                        <a:lumMod val="60000"/>
                        <a:lumOff val="40000"/>
                      </a:schemeClr>
                    </a:solidFill>
                  </a:rPr>
                  <a:t>n</a:t>
                </a:r>
                <a:r>
                  <a:rPr lang="en-US" sz="1800" baseline="-25000" dirty="0">
                    <a:solidFill>
                      <a:schemeClr val="bg2">
                        <a:lumMod val="60000"/>
                        <a:lumOff val="40000"/>
                      </a:schemeClr>
                    </a:solidFill>
                  </a:rPr>
                  <a:t> </a:t>
                </a:r>
                <a:r>
                  <a:rPr lang="en-US" sz="1800" dirty="0">
                    <a:solidFill>
                      <a:schemeClr val="bg2">
                        <a:lumMod val="60000"/>
                        <a:lumOff val="40000"/>
                      </a:schemeClr>
                    </a:solidFill>
                  </a:rPr>
                  <a:t>+ </a:t>
                </a:r>
                <a:r>
                  <a:rPr lang="en-US" sz="1800" dirty="0" smtClean="0">
                    <a:solidFill>
                      <a:schemeClr val="bg2">
                        <a:lumMod val="60000"/>
                        <a:lumOff val="40000"/>
                      </a:schemeClr>
                    </a:solidFill>
                  </a:rPr>
                  <a:t>6 </a:t>
                </a:r>
                <a:r>
                  <a:rPr lang="en-US" sz="1800" dirty="0">
                    <a:solidFill>
                      <a:schemeClr val="bg2">
                        <a:lumMod val="60000"/>
                        <a:lumOff val="40000"/>
                      </a:schemeClr>
                    </a:solidFill>
                  </a:rPr>
                  <a:t>× RTT</a:t>
                </a:r>
                <a:r>
                  <a:rPr lang="en-US" sz="1800" baseline="-25000" dirty="0">
                    <a:solidFill>
                      <a:schemeClr val="bg2">
                        <a:lumMod val="60000"/>
                        <a:lumOff val="40000"/>
                      </a:schemeClr>
                    </a:solidFill>
                  </a:rPr>
                  <a:t>0</a:t>
                </a:r>
                <a:endParaRPr lang="en-US" sz="1800" dirty="0">
                  <a:solidFill>
                    <a:schemeClr val="bg2">
                      <a:lumMod val="60000"/>
                      <a:lumOff val="40000"/>
                    </a:schemeClr>
                  </a:solidFill>
                </a:endParaRPr>
              </a:p>
              <a:p>
                <a:pPr marL="400050" lvl="1" indent="0">
                  <a:buNone/>
                </a:pPr>
                <a:endParaRPr lang="en-US" sz="2000" dirty="0"/>
              </a:p>
              <a:p>
                <a:pPr lvl="0">
                  <a:buClr>
                    <a:schemeClr val="tx1"/>
                  </a:buClr>
                  <a:buFont typeface="+mj-lt"/>
                  <a:buAutoNum type="alphaLcParenR" startAt="2"/>
                </a:pPr>
                <a:r>
                  <a:rPr lang="en-US" sz="2000" dirty="0"/>
                  <a:t>Persistent HTTP</a:t>
                </a:r>
                <a:r>
                  <a:rPr lang="en-US" sz="2000" dirty="0" smtClean="0"/>
                  <a:t>?</a:t>
                </a:r>
                <a:endParaRPr lang="en-US" b="0" dirty="0"/>
              </a:p>
              <a:p>
                <a:pPr marL="457200" lvl="1" indent="0">
                  <a:buNone/>
                </a:pPr>
                <a:r>
                  <a:rPr lang="en-US" sz="1800" dirty="0" smtClean="0">
                    <a:solidFill>
                      <a:schemeClr val="bg2">
                        <a:lumMod val="60000"/>
                        <a:lumOff val="40000"/>
                      </a:schemeClr>
                    </a:solidFill>
                  </a:rPr>
                  <a:t>Total </a:t>
                </a:r>
                <a:r>
                  <a:rPr lang="en-US" sz="1800" dirty="0">
                    <a:solidFill>
                      <a:schemeClr val="bg2">
                        <a:lumMod val="60000"/>
                        <a:lumOff val="40000"/>
                      </a:schemeClr>
                    </a:solidFill>
                  </a:rPr>
                  <a:t>time = RTT</a:t>
                </a:r>
                <a:r>
                  <a:rPr lang="en-US" sz="1800" baseline="-25000" dirty="0">
                    <a:solidFill>
                      <a:schemeClr val="bg2">
                        <a:lumMod val="60000"/>
                        <a:lumOff val="40000"/>
                      </a:schemeClr>
                    </a:solidFill>
                  </a:rPr>
                  <a:t>1 </a:t>
                </a:r>
                <a:r>
                  <a:rPr lang="en-US" sz="1800" dirty="0">
                    <a:solidFill>
                      <a:schemeClr val="bg2">
                        <a:lumMod val="60000"/>
                        <a:lumOff val="40000"/>
                      </a:schemeClr>
                    </a:solidFill>
                  </a:rPr>
                  <a:t>+ RTT</a:t>
                </a:r>
                <a:r>
                  <a:rPr lang="en-US" sz="1800" baseline="-25000" dirty="0">
                    <a:solidFill>
                      <a:schemeClr val="bg2">
                        <a:lumMod val="60000"/>
                        <a:lumOff val="40000"/>
                      </a:schemeClr>
                    </a:solidFill>
                  </a:rPr>
                  <a:t>2 </a:t>
                </a:r>
                <a:r>
                  <a:rPr lang="en-US" sz="1800" dirty="0">
                    <a:solidFill>
                      <a:schemeClr val="bg2">
                        <a:lumMod val="60000"/>
                        <a:lumOff val="40000"/>
                      </a:schemeClr>
                    </a:solidFill>
                  </a:rPr>
                  <a:t>+ ··· + </a:t>
                </a:r>
                <a:r>
                  <a:rPr lang="en-US" sz="1800" dirty="0" err="1">
                    <a:solidFill>
                      <a:schemeClr val="bg2">
                        <a:lumMod val="60000"/>
                        <a:lumOff val="40000"/>
                      </a:schemeClr>
                    </a:solidFill>
                  </a:rPr>
                  <a:t>RTT</a:t>
                </a:r>
                <a:r>
                  <a:rPr lang="en-US" sz="1800" baseline="-25000" dirty="0" err="1">
                    <a:solidFill>
                      <a:schemeClr val="bg2">
                        <a:lumMod val="60000"/>
                        <a:lumOff val="40000"/>
                      </a:schemeClr>
                    </a:solidFill>
                  </a:rPr>
                  <a:t>n</a:t>
                </a:r>
                <a:r>
                  <a:rPr lang="en-US" sz="1800" baseline="-25000" dirty="0">
                    <a:solidFill>
                      <a:schemeClr val="bg2">
                        <a:lumMod val="60000"/>
                        <a:lumOff val="40000"/>
                      </a:schemeClr>
                    </a:solidFill>
                  </a:rPr>
                  <a:t> </a:t>
                </a:r>
                <a:r>
                  <a:rPr lang="en-US" sz="1800" dirty="0">
                    <a:solidFill>
                      <a:schemeClr val="bg2">
                        <a:lumMod val="60000"/>
                        <a:lumOff val="40000"/>
                      </a:schemeClr>
                    </a:solidFill>
                  </a:rPr>
                  <a:t>+ 2 × RTT</a:t>
                </a:r>
                <a:r>
                  <a:rPr lang="en-US" sz="1800" baseline="-25000" dirty="0">
                    <a:solidFill>
                      <a:schemeClr val="bg2">
                        <a:lumMod val="60000"/>
                        <a:lumOff val="40000"/>
                      </a:schemeClr>
                    </a:solidFill>
                  </a:rPr>
                  <a:t>0 </a:t>
                </a:r>
                <a:r>
                  <a:rPr lang="en-US" sz="1800" dirty="0">
                    <a:solidFill>
                      <a:schemeClr val="bg2">
                        <a:lumMod val="60000"/>
                        <a:lumOff val="40000"/>
                      </a:schemeClr>
                    </a:solidFill>
                  </a:rPr>
                  <a:t>+ </a:t>
                </a:r>
                <a:r>
                  <a:rPr lang="en-US" sz="1800" dirty="0" smtClean="0">
                    <a:solidFill>
                      <a:schemeClr val="bg2">
                        <a:lumMod val="60000"/>
                        <a:lumOff val="40000"/>
                      </a:schemeClr>
                    </a:solidFill>
                  </a:rPr>
                  <a:t>RTT</a:t>
                </a:r>
                <a:r>
                  <a:rPr lang="en-US" sz="1800" baseline="-25000" dirty="0" smtClean="0">
                    <a:solidFill>
                      <a:schemeClr val="bg2">
                        <a:lumMod val="60000"/>
                        <a:lumOff val="40000"/>
                      </a:schemeClr>
                    </a:solidFill>
                  </a:rPr>
                  <a:t>0</a:t>
                </a:r>
                <a:endParaRPr lang="en-US" sz="1800" dirty="0">
                  <a:solidFill>
                    <a:schemeClr val="bg2">
                      <a:lumMod val="60000"/>
                      <a:lumOff val="40000"/>
                    </a:schemeClr>
                  </a:solidFill>
                </a:endParaRPr>
              </a:p>
              <a:p>
                <a:pPr marL="457200" lvl="1" indent="0">
                  <a:buNone/>
                </a:pPr>
                <a:r>
                  <a:rPr lang="en-US" sz="1800" dirty="0">
                    <a:solidFill>
                      <a:schemeClr val="bg2">
                        <a:lumMod val="60000"/>
                        <a:lumOff val="40000"/>
                      </a:schemeClr>
                    </a:solidFill>
                  </a:rPr>
                  <a:t>                 = RTT</a:t>
                </a:r>
                <a:r>
                  <a:rPr lang="en-US" sz="1800" baseline="-25000" dirty="0">
                    <a:solidFill>
                      <a:schemeClr val="bg2">
                        <a:lumMod val="60000"/>
                        <a:lumOff val="40000"/>
                      </a:schemeClr>
                    </a:solidFill>
                  </a:rPr>
                  <a:t>1 </a:t>
                </a:r>
                <a:r>
                  <a:rPr lang="en-US" sz="1800" dirty="0">
                    <a:solidFill>
                      <a:schemeClr val="bg2">
                        <a:lumMod val="60000"/>
                        <a:lumOff val="40000"/>
                      </a:schemeClr>
                    </a:solidFill>
                  </a:rPr>
                  <a:t>+ RTT</a:t>
                </a:r>
                <a:r>
                  <a:rPr lang="en-US" sz="1800" baseline="-25000" dirty="0">
                    <a:solidFill>
                      <a:schemeClr val="bg2">
                        <a:lumMod val="60000"/>
                        <a:lumOff val="40000"/>
                      </a:schemeClr>
                    </a:solidFill>
                  </a:rPr>
                  <a:t>2 </a:t>
                </a:r>
                <a:r>
                  <a:rPr lang="en-US" sz="1800" dirty="0">
                    <a:solidFill>
                      <a:schemeClr val="bg2">
                        <a:lumMod val="60000"/>
                        <a:lumOff val="40000"/>
                      </a:schemeClr>
                    </a:solidFill>
                  </a:rPr>
                  <a:t>+ ··· + </a:t>
                </a:r>
                <a:r>
                  <a:rPr lang="en-US" sz="1800" dirty="0" err="1">
                    <a:solidFill>
                      <a:schemeClr val="bg2">
                        <a:lumMod val="60000"/>
                        <a:lumOff val="40000"/>
                      </a:schemeClr>
                    </a:solidFill>
                  </a:rPr>
                  <a:t>RTT</a:t>
                </a:r>
                <a:r>
                  <a:rPr lang="en-US" sz="1800" baseline="-25000" dirty="0" err="1">
                    <a:solidFill>
                      <a:schemeClr val="bg2">
                        <a:lumMod val="60000"/>
                        <a:lumOff val="40000"/>
                      </a:schemeClr>
                    </a:solidFill>
                  </a:rPr>
                  <a:t>n</a:t>
                </a:r>
                <a:r>
                  <a:rPr lang="en-US" sz="1800" baseline="-25000" dirty="0">
                    <a:solidFill>
                      <a:schemeClr val="bg2">
                        <a:lumMod val="60000"/>
                        <a:lumOff val="40000"/>
                      </a:schemeClr>
                    </a:solidFill>
                  </a:rPr>
                  <a:t> </a:t>
                </a:r>
                <a:r>
                  <a:rPr lang="en-US" sz="1800" dirty="0">
                    <a:solidFill>
                      <a:schemeClr val="bg2">
                        <a:lumMod val="60000"/>
                        <a:lumOff val="40000"/>
                      </a:schemeClr>
                    </a:solidFill>
                  </a:rPr>
                  <a:t>+ </a:t>
                </a:r>
                <a:r>
                  <a:rPr lang="en-US" sz="1800" dirty="0" smtClean="0">
                    <a:solidFill>
                      <a:schemeClr val="bg2">
                        <a:lumMod val="60000"/>
                        <a:lumOff val="40000"/>
                      </a:schemeClr>
                    </a:solidFill>
                  </a:rPr>
                  <a:t>3 </a:t>
                </a:r>
                <a:r>
                  <a:rPr lang="en-US" sz="1800" dirty="0">
                    <a:solidFill>
                      <a:schemeClr val="bg2">
                        <a:lumMod val="60000"/>
                        <a:lumOff val="40000"/>
                      </a:schemeClr>
                    </a:solidFill>
                  </a:rPr>
                  <a:t>× RTT</a:t>
                </a:r>
                <a:r>
                  <a:rPr lang="en-US" sz="1800" baseline="-25000" dirty="0">
                    <a:solidFill>
                      <a:schemeClr val="bg2">
                        <a:lumMod val="60000"/>
                        <a:lumOff val="40000"/>
                      </a:schemeClr>
                    </a:solidFill>
                  </a:rPr>
                  <a:t>0</a:t>
                </a:r>
                <a:endParaRPr lang="en-US" sz="1800" dirty="0">
                  <a:solidFill>
                    <a:schemeClr val="bg2">
                      <a:lumMod val="60000"/>
                      <a:lumOff val="40000"/>
                    </a:schemeClr>
                  </a:solidFill>
                </a:endParaRPr>
              </a:p>
              <a:p>
                <a:pPr marL="400050" lvl="1" indent="0">
                  <a:buNone/>
                </a:pPr>
                <a:endParaRPr lang="en-US" sz="1800" b="0" dirty="0"/>
              </a:p>
            </p:txBody>
          </p:sp>
        </mc:Choice>
        <mc:Fallback xmlns="">
          <p:sp>
            <p:nvSpPr>
              <p:cNvPr id="4098" name="Rectangle 2"/>
              <p:cNvSpPr>
                <a:spLocks noGrp="1" noRot="1" noChangeAspect="1" noMove="1" noResize="1" noEditPoints="1" noAdjustHandles="1" noChangeArrowheads="1" noChangeShapeType="1" noTextEdit="1"/>
              </p:cNvSpPr>
              <p:nvPr>
                <p:ph type="body" idx="1"/>
              </p:nvPr>
            </p:nvSpPr>
            <p:spPr>
              <a:xfrm>
                <a:off x="467544" y="762000"/>
                <a:ext cx="8143056" cy="5715000"/>
              </a:xfrm>
              <a:blipFill>
                <a:blip r:embed="rId3"/>
                <a:stretch>
                  <a:fillRect l="-1198" t="-1386"/>
                </a:stretch>
              </a:blipFill>
            </p:spPr>
            <p:txBody>
              <a:bodyPr/>
              <a:lstStyle/>
              <a:p>
                <a:r>
                  <a:rPr lang="en-US">
                    <a:noFill/>
                  </a:rPr>
                  <a:t> </a:t>
                </a:r>
              </a:p>
            </p:txBody>
          </p:sp>
        </mc:Fallback>
      </mc:AlternateContent>
      <p:sp>
        <p:nvSpPr>
          <p:cNvPr id="409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4"/>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5"/>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6"/>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4"/>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5"/>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6"/>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3" name="Rectangle 8"/>
          <p:cNvSpPr>
            <a:spLocks noChangeArrowheads="1"/>
          </p:cNvSpPr>
          <p:nvPr/>
        </p:nvSpPr>
        <p:spPr bwMode="auto">
          <a:xfrm>
            <a:off x="0" y="2747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4"/>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5"/>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6"/>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5" name="Rectangle 10"/>
          <p:cNvSpPr>
            <a:spLocks noChangeArrowheads="1"/>
          </p:cNvSpPr>
          <p:nvPr/>
        </p:nvSpPr>
        <p:spPr bwMode="auto">
          <a:xfrm>
            <a:off x="0" y="2819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4"/>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5"/>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6"/>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Tree>
    <p:extLst>
      <p:ext uri="{BB962C8B-B14F-4D97-AF65-F5344CB8AC3E}">
        <p14:creationId xmlns:p14="http://schemas.microsoft.com/office/powerpoint/2010/main" val="23899520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98">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98">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098">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9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a:xfrm>
            <a:off x="467544" y="620688"/>
            <a:ext cx="8280920" cy="5832648"/>
          </a:xfrm>
        </p:spPr>
        <p:txBody>
          <a:bodyPr/>
          <a:lstStyle/>
          <a:p>
            <a:pPr marL="609600" indent="-609600" eaLnBrk="1" hangingPunct="1">
              <a:lnSpc>
                <a:spcPct val="90000"/>
              </a:lnSpc>
              <a:buFont typeface="Wingdings" pitchFamily="2" charset="2"/>
              <a:buNone/>
            </a:pPr>
            <a:r>
              <a:rPr lang="en-US" altLang="zh-CN" sz="2400" dirty="0"/>
              <a:t>Question </a:t>
            </a:r>
            <a:r>
              <a:rPr lang="en-US" altLang="zh-CN" sz="2400" dirty="0" smtClean="0"/>
              <a:t>4:</a:t>
            </a:r>
            <a:endParaRPr lang="en-US" altLang="zh-CN" sz="2400" dirty="0"/>
          </a:p>
          <a:p>
            <a:pPr marL="609600" indent="-609600" eaLnBrk="1" hangingPunct="1">
              <a:lnSpc>
                <a:spcPct val="90000"/>
              </a:lnSpc>
              <a:buFont typeface="Wingdings" pitchFamily="2" charset="2"/>
              <a:buNone/>
            </a:pPr>
            <a:endParaRPr lang="en-US" altLang="zh-CN" sz="1400" dirty="0" smtClean="0">
              <a:latin typeface="Times New Roman" pitchFamily="18" charset="0"/>
              <a:ea typeface="SimSun" pitchFamily="2" charset="-122"/>
            </a:endParaRPr>
          </a:p>
          <a:p>
            <a:pPr marL="0" lvl="0" indent="0">
              <a:buNone/>
            </a:pPr>
            <a:r>
              <a:rPr lang="en-US" sz="2000" dirty="0"/>
              <a:t>Consider a short, 10-meter link, over which a sender can transmit at a rate of 150 bits/sec in both directions. Suppose that packets containing data are 100,000 bits long, and packets containing only control (e.g., ACK or handshaking) are 200 bits long. Assume that N parallel connections each get 1/N of the link bandwidth. Now consider the HTTP protocol, and suppose that each downloaded object is 100 Kbits long, and that the initial downloaded object contains 10 referenced objects from the same sender. </a:t>
            </a:r>
            <a:r>
              <a:rPr lang="en-US" sz="2000" dirty="0" smtClean="0"/>
              <a:t>Would </a:t>
            </a:r>
            <a:r>
              <a:rPr lang="en-US" sz="2000" dirty="0"/>
              <a:t>parallel downloads via parallel instances of non-persistent HTTP make sense in this case? </a:t>
            </a:r>
            <a:r>
              <a:rPr lang="en-US" sz="2000" dirty="0" smtClean="0"/>
              <a:t>How about persistent HTTP? </a:t>
            </a:r>
            <a:r>
              <a:rPr lang="en-US" sz="2000" dirty="0"/>
              <a:t>Do you expect significant gains </a:t>
            </a:r>
            <a:r>
              <a:rPr lang="en-US" sz="2000" dirty="0" smtClean="0"/>
              <a:t>over the </a:t>
            </a:r>
            <a:r>
              <a:rPr lang="en-US" sz="2000" dirty="0"/>
              <a:t>non-persistent case? Justify and explain your answer.</a:t>
            </a:r>
          </a:p>
        </p:txBody>
      </p:sp>
    </p:spTree>
    <p:extLst>
      <p:ext uri="{BB962C8B-B14F-4D97-AF65-F5344CB8AC3E}">
        <p14:creationId xmlns:p14="http://schemas.microsoft.com/office/powerpoint/2010/main" val="277668130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467544" y="762000"/>
            <a:ext cx="8568952" cy="5715000"/>
          </a:xfrm>
        </p:spPr>
        <p:txBody>
          <a:bodyPr/>
          <a:lstStyle/>
          <a:p>
            <a:pPr marL="609600" indent="-609600" eaLnBrk="1" hangingPunct="1">
              <a:lnSpc>
                <a:spcPct val="90000"/>
              </a:lnSpc>
              <a:buFont typeface="Wingdings" pitchFamily="2" charset="2"/>
              <a:buNone/>
            </a:pPr>
            <a:r>
              <a:rPr lang="en-US" altLang="zh-CN" sz="2400" dirty="0" smtClean="0"/>
              <a:t>Suggested solution for Q4:</a:t>
            </a:r>
            <a:endParaRPr lang="en-US" altLang="zh-CN" sz="2400" dirty="0"/>
          </a:p>
          <a:p>
            <a:pPr marL="57150" indent="0">
              <a:buNone/>
            </a:pPr>
            <a:endParaRPr lang="en-US" sz="1800" b="0" dirty="0" smtClean="0">
              <a:solidFill>
                <a:schemeClr val="bg2">
                  <a:lumMod val="60000"/>
                  <a:lumOff val="40000"/>
                </a:schemeClr>
              </a:solidFill>
            </a:endParaRPr>
          </a:p>
          <a:p>
            <a:pPr marL="57150" indent="0">
              <a:buNone/>
            </a:pPr>
            <a:r>
              <a:rPr lang="en-US" sz="1800" b="0" dirty="0" smtClean="0">
                <a:solidFill>
                  <a:schemeClr val="bg2">
                    <a:lumMod val="60000"/>
                    <a:lumOff val="40000"/>
                  </a:schemeClr>
                </a:solidFill>
              </a:rPr>
              <a:t>Assume that each </a:t>
            </a:r>
            <a:r>
              <a:rPr lang="en-US" sz="1800" b="0" dirty="0">
                <a:solidFill>
                  <a:schemeClr val="bg2">
                    <a:lumMod val="60000"/>
                    <a:lumOff val="40000"/>
                  </a:schemeClr>
                </a:solidFill>
              </a:rPr>
              <a:t>downloaded object </a:t>
            </a:r>
            <a:r>
              <a:rPr lang="en-US" sz="1800" b="0" dirty="0" smtClean="0">
                <a:solidFill>
                  <a:schemeClr val="bg2">
                    <a:lumMod val="60000"/>
                    <a:lumOff val="40000"/>
                  </a:schemeClr>
                </a:solidFill>
              </a:rPr>
              <a:t>can </a:t>
            </a:r>
            <a:r>
              <a:rPr lang="en-US" sz="1800" b="0" dirty="0">
                <a:solidFill>
                  <a:schemeClr val="bg2">
                    <a:lumMod val="60000"/>
                    <a:lumOff val="40000"/>
                  </a:schemeClr>
                </a:solidFill>
              </a:rPr>
              <a:t>be completely put into one data packet. </a:t>
            </a:r>
            <a:endParaRPr lang="en-US" sz="1800" b="0" dirty="0" smtClean="0">
              <a:solidFill>
                <a:schemeClr val="bg2">
                  <a:lumMod val="60000"/>
                  <a:lumOff val="40000"/>
                </a:schemeClr>
              </a:solidFill>
            </a:endParaRPr>
          </a:p>
          <a:p>
            <a:pPr marL="57150" indent="0">
              <a:buNone/>
            </a:pPr>
            <a:endParaRPr lang="en-US" sz="1800" b="0" dirty="0" smtClean="0">
              <a:solidFill>
                <a:schemeClr val="bg2">
                  <a:lumMod val="60000"/>
                  <a:lumOff val="40000"/>
                </a:schemeClr>
              </a:solidFill>
            </a:endParaRPr>
          </a:p>
          <a:p>
            <a:pPr marL="57150" indent="0">
              <a:buNone/>
            </a:pPr>
            <a:r>
              <a:rPr lang="en-US" sz="1800" b="0" dirty="0" smtClean="0">
                <a:solidFill>
                  <a:schemeClr val="bg2">
                    <a:lumMod val="60000"/>
                    <a:lumOff val="40000"/>
                  </a:schemeClr>
                </a:solidFill>
              </a:rPr>
              <a:t>Let </a:t>
            </a:r>
            <a:r>
              <a:rPr lang="en-US" sz="1800" b="0" dirty="0" err="1" smtClean="0">
                <a:solidFill>
                  <a:schemeClr val="bg2">
                    <a:lumMod val="60000"/>
                    <a:lumOff val="40000"/>
                  </a:schemeClr>
                </a:solidFill>
              </a:rPr>
              <a:t>Tp</a:t>
            </a:r>
            <a:r>
              <a:rPr lang="en-US" sz="1800" b="0" dirty="0" smtClean="0">
                <a:solidFill>
                  <a:schemeClr val="bg2">
                    <a:lumMod val="60000"/>
                    <a:lumOff val="40000"/>
                  </a:schemeClr>
                </a:solidFill>
              </a:rPr>
              <a:t> denote </a:t>
            </a:r>
            <a:r>
              <a:rPr lang="en-US" sz="1800" b="0" dirty="0">
                <a:solidFill>
                  <a:schemeClr val="bg2">
                    <a:lumMod val="60000"/>
                    <a:lumOff val="40000"/>
                  </a:schemeClr>
                </a:solidFill>
              </a:rPr>
              <a:t>the one-way propagation delay between the client and the server.</a:t>
            </a:r>
          </a:p>
          <a:p>
            <a:pPr marL="57150" indent="0">
              <a:buNone/>
            </a:pPr>
            <a:endParaRPr lang="en-US" sz="1800" b="0" dirty="0" smtClean="0">
              <a:solidFill>
                <a:schemeClr val="bg2">
                  <a:lumMod val="60000"/>
                  <a:lumOff val="40000"/>
                </a:schemeClr>
              </a:solidFill>
            </a:endParaRPr>
          </a:p>
          <a:p>
            <a:pPr marL="57150" indent="0">
              <a:buNone/>
            </a:pPr>
            <a:r>
              <a:rPr lang="en-US" sz="1800" b="0" dirty="0" smtClean="0">
                <a:solidFill>
                  <a:schemeClr val="bg2">
                    <a:lumMod val="60000"/>
                    <a:lumOff val="40000"/>
                  </a:schemeClr>
                </a:solidFill>
              </a:rPr>
              <a:t>First </a:t>
            </a:r>
            <a:r>
              <a:rPr lang="en-US" sz="1800" b="0" dirty="0">
                <a:solidFill>
                  <a:schemeClr val="bg2">
                    <a:lumMod val="60000"/>
                    <a:lumOff val="40000"/>
                  </a:schemeClr>
                </a:solidFill>
              </a:rPr>
              <a:t>consider parallel downloads using non-persistent connections. </a:t>
            </a:r>
            <a:r>
              <a:rPr lang="en-US" sz="1800" b="0" dirty="0" smtClean="0">
                <a:solidFill>
                  <a:schemeClr val="bg2">
                    <a:lumMod val="60000"/>
                    <a:lumOff val="40000"/>
                  </a:schemeClr>
                </a:solidFill>
              </a:rPr>
              <a:t>As parallel downloads would </a:t>
            </a:r>
            <a:r>
              <a:rPr lang="en-US" sz="1800" b="0" dirty="0">
                <a:solidFill>
                  <a:schemeClr val="bg2">
                    <a:lumMod val="60000"/>
                    <a:lumOff val="40000"/>
                  </a:schemeClr>
                </a:solidFill>
              </a:rPr>
              <a:t>allow 10 connections to share the 150 bits/sec bandwidth, </a:t>
            </a:r>
            <a:r>
              <a:rPr lang="en-US" sz="1800" b="0" dirty="0" smtClean="0">
                <a:solidFill>
                  <a:schemeClr val="bg2">
                    <a:lumMod val="60000"/>
                    <a:lumOff val="40000"/>
                  </a:schemeClr>
                </a:solidFill>
              </a:rPr>
              <a:t>so each download just has 15 bits/sec</a:t>
            </a:r>
            <a:r>
              <a:rPr lang="en-US" sz="1800" b="0" dirty="0">
                <a:solidFill>
                  <a:schemeClr val="bg2">
                    <a:lumMod val="60000"/>
                    <a:lumOff val="40000"/>
                  </a:schemeClr>
                </a:solidFill>
              </a:rPr>
              <a:t>. </a:t>
            </a:r>
            <a:endParaRPr lang="en-US" sz="1800" b="0" dirty="0" smtClean="0">
              <a:solidFill>
                <a:schemeClr val="bg2">
                  <a:lumMod val="60000"/>
                  <a:lumOff val="40000"/>
                </a:schemeClr>
              </a:solidFill>
            </a:endParaRPr>
          </a:p>
          <a:p>
            <a:pPr marL="57150" indent="0">
              <a:buNone/>
            </a:pPr>
            <a:endParaRPr lang="en-US" sz="1800" b="0" dirty="0" smtClean="0">
              <a:solidFill>
                <a:schemeClr val="bg2">
                  <a:lumMod val="60000"/>
                  <a:lumOff val="40000"/>
                </a:schemeClr>
              </a:solidFill>
            </a:endParaRPr>
          </a:p>
          <a:p>
            <a:pPr marL="57150" indent="0">
              <a:buNone/>
            </a:pPr>
            <a:r>
              <a:rPr lang="en-US" sz="1800" b="0" dirty="0" smtClean="0">
                <a:solidFill>
                  <a:schemeClr val="bg2">
                    <a:lumMod val="60000"/>
                    <a:lumOff val="40000"/>
                  </a:schemeClr>
                </a:solidFill>
              </a:rPr>
              <a:t>Thus</a:t>
            </a:r>
            <a:r>
              <a:rPr lang="en-US" sz="1800" b="0" dirty="0">
                <a:solidFill>
                  <a:schemeClr val="bg2">
                    <a:lumMod val="60000"/>
                    <a:lumOff val="40000"/>
                  </a:schemeClr>
                </a:solidFill>
              </a:rPr>
              <a:t>, the total time needed to receive all objects is given by:</a:t>
            </a:r>
          </a:p>
          <a:p>
            <a:pPr marL="57150" indent="0">
              <a:buNone/>
            </a:pPr>
            <a:r>
              <a:rPr lang="en-US" sz="1800" b="0" dirty="0" smtClean="0">
                <a:solidFill>
                  <a:schemeClr val="bg2">
                    <a:lumMod val="60000"/>
                    <a:lumOff val="40000"/>
                  </a:schemeClr>
                </a:solidFill>
              </a:rPr>
              <a:t>     Total = (200/150+Tp+200/150+Tp+200/150+Tp+100,000/150+Tp)  </a:t>
            </a:r>
          </a:p>
          <a:p>
            <a:pPr marL="57150" indent="0">
              <a:buNone/>
            </a:pPr>
            <a:r>
              <a:rPr lang="en-US" sz="1800" b="0" dirty="0" smtClean="0">
                <a:solidFill>
                  <a:schemeClr val="bg2">
                    <a:lumMod val="60000"/>
                    <a:lumOff val="40000"/>
                  </a:schemeClr>
                </a:solidFill>
              </a:rPr>
              <a:t>                 +[200</a:t>
            </a:r>
            <a:r>
              <a:rPr lang="en-US" sz="1800" b="0" dirty="0">
                <a:solidFill>
                  <a:schemeClr val="bg2">
                    <a:lumMod val="60000"/>
                    <a:lumOff val="40000"/>
                  </a:schemeClr>
                </a:solidFill>
              </a:rPr>
              <a:t>/(150/10</a:t>
            </a:r>
            <a:r>
              <a:rPr lang="en-US" sz="1800" b="0" dirty="0" smtClean="0">
                <a:solidFill>
                  <a:schemeClr val="bg2">
                    <a:lumMod val="60000"/>
                    <a:lumOff val="40000"/>
                  </a:schemeClr>
                </a:solidFill>
              </a:rPr>
              <a:t>)+Tp+200</a:t>
            </a:r>
            <a:r>
              <a:rPr lang="en-US" sz="1800" b="0" dirty="0">
                <a:solidFill>
                  <a:schemeClr val="bg2">
                    <a:lumMod val="60000"/>
                    <a:lumOff val="40000"/>
                  </a:schemeClr>
                </a:solidFill>
              </a:rPr>
              <a:t>/(150/10</a:t>
            </a:r>
            <a:r>
              <a:rPr lang="en-US" sz="1800" b="0" dirty="0" smtClean="0">
                <a:solidFill>
                  <a:schemeClr val="bg2">
                    <a:lumMod val="60000"/>
                    <a:lumOff val="40000"/>
                  </a:schemeClr>
                </a:solidFill>
              </a:rPr>
              <a:t>)+Tp+200</a:t>
            </a:r>
            <a:r>
              <a:rPr lang="en-US" sz="1800" b="0" dirty="0">
                <a:solidFill>
                  <a:schemeClr val="bg2">
                    <a:lumMod val="60000"/>
                    <a:lumOff val="40000"/>
                  </a:schemeClr>
                </a:solidFill>
              </a:rPr>
              <a:t>/(150/10</a:t>
            </a:r>
            <a:r>
              <a:rPr lang="en-US" sz="1800" b="0" dirty="0" smtClean="0">
                <a:solidFill>
                  <a:schemeClr val="bg2">
                    <a:lumMod val="60000"/>
                    <a:lumOff val="40000"/>
                  </a:schemeClr>
                </a:solidFill>
              </a:rPr>
              <a:t>)</a:t>
            </a:r>
          </a:p>
          <a:p>
            <a:pPr marL="57150" indent="0">
              <a:buNone/>
            </a:pPr>
            <a:r>
              <a:rPr lang="en-US" sz="1800" b="0" dirty="0">
                <a:solidFill>
                  <a:schemeClr val="bg2">
                    <a:lumMod val="60000"/>
                    <a:lumOff val="40000"/>
                  </a:schemeClr>
                </a:solidFill>
              </a:rPr>
              <a:t> </a:t>
            </a:r>
            <a:r>
              <a:rPr lang="en-US" sz="1800" b="0" dirty="0" smtClean="0">
                <a:solidFill>
                  <a:schemeClr val="bg2">
                    <a:lumMod val="60000"/>
                    <a:lumOff val="40000"/>
                  </a:schemeClr>
                </a:solidFill>
              </a:rPr>
              <a:t>                                      +Tp+100,000/(150/10)+</a:t>
            </a:r>
            <a:r>
              <a:rPr lang="en-US" sz="1800" b="0" dirty="0" err="1" smtClean="0">
                <a:solidFill>
                  <a:schemeClr val="bg2">
                    <a:lumMod val="60000"/>
                    <a:lumOff val="40000"/>
                  </a:schemeClr>
                </a:solidFill>
              </a:rPr>
              <a:t>Tp</a:t>
            </a:r>
            <a:r>
              <a:rPr lang="en-US" sz="1800" b="0" dirty="0" smtClean="0">
                <a:solidFill>
                  <a:schemeClr val="bg2">
                    <a:lumMod val="60000"/>
                    <a:lumOff val="40000"/>
                  </a:schemeClr>
                </a:solidFill>
              </a:rPr>
              <a:t>]</a:t>
            </a:r>
          </a:p>
          <a:p>
            <a:pPr marL="457200" lvl="1" indent="0">
              <a:buNone/>
            </a:pPr>
            <a:r>
              <a:rPr lang="en-US" sz="1800" dirty="0" smtClean="0">
                <a:solidFill>
                  <a:schemeClr val="bg2">
                    <a:lumMod val="60000"/>
                    <a:lumOff val="40000"/>
                  </a:schemeClr>
                </a:solidFill>
              </a:rPr>
              <a:t>       = </a:t>
            </a:r>
            <a:r>
              <a:rPr lang="en-US" sz="1800" dirty="0">
                <a:solidFill>
                  <a:schemeClr val="bg2">
                    <a:lumMod val="60000"/>
                    <a:lumOff val="40000"/>
                  </a:schemeClr>
                </a:solidFill>
              </a:rPr>
              <a:t>7377 + </a:t>
            </a:r>
            <a:r>
              <a:rPr lang="en-US" sz="1800" dirty="0" smtClean="0">
                <a:solidFill>
                  <a:schemeClr val="bg2">
                    <a:lumMod val="60000"/>
                    <a:lumOff val="40000"/>
                  </a:schemeClr>
                </a:solidFill>
              </a:rPr>
              <a:t>8*</a:t>
            </a:r>
            <a:r>
              <a:rPr lang="en-US" sz="1800" dirty="0" err="1" smtClean="0">
                <a:solidFill>
                  <a:schemeClr val="bg2">
                    <a:lumMod val="60000"/>
                    <a:lumOff val="40000"/>
                  </a:schemeClr>
                </a:solidFill>
              </a:rPr>
              <a:t>T</a:t>
            </a:r>
            <a:r>
              <a:rPr lang="en-US" sz="1400" dirty="0" err="1" smtClean="0">
                <a:solidFill>
                  <a:schemeClr val="bg2">
                    <a:lumMod val="60000"/>
                    <a:lumOff val="40000"/>
                  </a:schemeClr>
                </a:solidFill>
              </a:rPr>
              <a:t>p</a:t>
            </a:r>
            <a:r>
              <a:rPr lang="en-US" sz="1800" dirty="0" smtClean="0">
                <a:solidFill>
                  <a:schemeClr val="bg2">
                    <a:lumMod val="60000"/>
                    <a:lumOff val="40000"/>
                  </a:schemeClr>
                </a:solidFill>
              </a:rPr>
              <a:t> </a:t>
            </a:r>
            <a:r>
              <a:rPr lang="en-US" sz="1800" dirty="0">
                <a:solidFill>
                  <a:schemeClr val="bg2">
                    <a:lumMod val="60000"/>
                    <a:lumOff val="40000"/>
                  </a:schemeClr>
                </a:solidFill>
              </a:rPr>
              <a:t>(seconds</a:t>
            </a:r>
            <a:r>
              <a:rPr lang="en-US" sz="1800" dirty="0" smtClean="0">
                <a:solidFill>
                  <a:schemeClr val="bg2">
                    <a:lumMod val="60000"/>
                    <a:lumOff val="40000"/>
                  </a:schemeClr>
                </a:solidFill>
              </a:rPr>
              <a:t>)</a:t>
            </a:r>
            <a:endParaRPr lang="en-US" dirty="0">
              <a:solidFill>
                <a:schemeClr val="bg2">
                  <a:lumMod val="60000"/>
                  <a:lumOff val="40000"/>
                </a:schemeClr>
              </a:solidFill>
            </a:endParaRPr>
          </a:p>
        </p:txBody>
      </p:sp>
      <p:sp>
        <p:nvSpPr>
          <p:cNvPr id="409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3" name="Rectangle 8"/>
          <p:cNvSpPr>
            <a:spLocks noChangeArrowheads="1"/>
          </p:cNvSpPr>
          <p:nvPr/>
        </p:nvSpPr>
        <p:spPr bwMode="auto">
          <a:xfrm>
            <a:off x="0" y="2747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5" name="Rectangle 10"/>
          <p:cNvSpPr>
            <a:spLocks noChangeArrowheads="1"/>
          </p:cNvSpPr>
          <p:nvPr/>
        </p:nvSpPr>
        <p:spPr bwMode="auto">
          <a:xfrm>
            <a:off x="0" y="2819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Tree>
    <p:extLst>
      <p:ext uri="{BB962C8B-B14F-4D97-AF65-F5344CB8AC3E}">
        <p14:creationId xmlns:p14="http://schemas.microsoft.com/office/powerpoint/2010/main" val="363482507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Rounded MT Bold"/>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imes New Roman" pitchFamily="18"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17542</TotalTime>
  <Words>1015</Words>
  <Application>Microsoft Office PowerPoint</Application>
  <PresentationFormat>On-screen Show (4:3)</PresentationFormat>
  <Paragraphs>96</Paragraphs>
  <Slides>12</Slides>
  <Notes>12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4" baseType="lpstr">
      <vt:lpstr>MS Gothic</vt:lpstr>
      <vt:lpstr>新細明體</vt:lpstr>
      <vt:lpstr>SimSun</vt:lpstr>
      <vt:lpstr>SimSun</vt:lpstr>
      <vt:lpstr>Arial</vt:lpstr>
      <vt:lpstr>Arial Rounded MT Bold</vt:lpstr>
      <vt:lpstr>Cambria Math</vt:lpstr>
      <vt:lpstr>Comic Sans MS</vt:lpstr>
      <vt:lpstr>Times New Roman</vt:lpstr>
      <vt:lpstr>Wingdings</vt:lpstr>
      <vt:lpstr>Pixel</vt:lpstr>
      <vt:lpstr>Photo Editor Photo</vt:lpstr>
      <vt:lpstr>COMP2322  Computer Networking   Tutorial Two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UCLA External Affairs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apautler</dc:creator>
  <cp:lastModifiedBy>Lou, Wei [COMP]</cp:lastModifiedBy>
  <cp:revision>1557</cp:revision>
  <cp:lastPrinted>2005-06-03T19:37:14Z</cp:lastPrinted>
  <dcterms:created xsi:type="dcterms:W3CDTF">2004-07-02T19:36:35Z</dcterms:created>
  <dcterms:modified xsi:type="dcterms:W3CDTF">2022-02-09T07:57:20Z</dcterms:modified>
</cp:coreProperties>
</file>