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A093F-E4B5-4533-A36C-69EF2B78695E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DAC37-2076-464E-92DB-E35E31698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16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DAC37-2076-464E-92DB-E35E31698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74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12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5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8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5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99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9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6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1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2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B908-A0F5-4A34-96A3-55BAC4D990F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3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B908-A0F5-4A34-96A3-55BAC4D990FF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B101-3044-4154-99E2-8509797C8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7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146175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GRAPHS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64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71596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Transitive Closure of a Directed Graph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60198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directed graph G = (V,E),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transitive closure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G is a graph G* = (V,E*). In G*, for every vertex pair v, w in V there is an edge (v, w)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* if and only if there is a valid path from v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 in 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b="1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Why is it Needed?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Finding the transitive closure of a directed graph is an important problem in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following computational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tasks: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Transitive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closure is used to find the reachability analysis of transition networks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representing distributed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parallel systems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in the construction of parsing automata in compiler construction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transitive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closure computation is being used to evaluate recursive database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queries (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because almost all practical recursive queries are transitive in nature).</a:t>
            </a:r>
          </a:p>
        </p:txBody>
      </p:sp>
    </p:spTree>
    <p:extLst>
      <p:ext uri="{BB962C8B-B14F-4D97-AF65-F5344CB8AC3E}">
        <p14:creationId xmlns:p14="http://schemas.microsoft.com/office/powerpoint/2010/main" val="267169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4873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finding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Transitive Closure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758536"/>
            <a:ext cx="6400800" cy="4194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275" y="4533900"/>
            <a:ext cx="2981325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736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REPRESENTATION OF GRAPHS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common ways of storing graphs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computer’s memory. They 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Sequential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representation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using an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adjacency matrix.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Linked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representation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by using an adjacency list that stores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neighbors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 node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using 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linked list.</a:t>
            </a:r>
          </a:p>
        </p:txBody>
      </p:sp>
    </p:spTree>
    <p:extLst>
      <p:ext uri="{BB962C8B-B14F-4D97-AF65-F5344CB8AC3E}">
        <p14:creationId xmlns:p14="http://schemas.microsoft.com/office/powerpoint/2010/main" val="2267522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563562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Adjacency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Matrix Representation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1722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adjacency matrix is used to represent which nodes are adjacent to one another.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two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nodes are said to be adjacent if there is an edge connecting them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directed graph G, if node v is adjacent to node u, then there is definitely an edge from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v. That is, if v is adjacent to u, we can get from u to v by traversing one edge.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any graph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 having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n nodes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adjacency matrix will have the dimension of 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×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adjacency matrix, the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rows and columns are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labeled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by graph vertices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An entry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aij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adjacency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matrix will contain 1, if vertices vi and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adjacent to each other.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However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if the nodes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are not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adjacent,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aij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will be set to zero.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adjacency matrix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contains only 0s and 1s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it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called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bit matrix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or a </a:t>
            </a:r>
            <a:r>
              <a:rPr lang="en-US" sz="2000" i="1" u="sng" dirty="0">
                <a:latin typeface="Times New Roman" pitchFamily="18" charset="0"/>
                <a:cs typeface="Times New Roman" pitchFamily="18" charset="0"/>
              </a:rPr>
              <a:t>Boolean matrix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The entries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matrix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depend on the ordering of the nodes in G. Therefore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change in the order of nodes will result in a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different adjacency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matrix.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286000"/>
            <a:ext cx="3124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1691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73" y="914400"/>
            <a:ext cx="837276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133600" y="304800"/>
            <a:ext cx="5546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 -   Adjacency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Matrix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08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382000" cy="594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the above examples, we can draw the following conclusions: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a simple graph (that has no loops), the adjacency matrix has 0s on the diagonal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adjacency matrix of an undirected graph is symmetric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memory use of an adjacency matrix is O(n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where n is the number of nodes in the graph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Number of 1s (or non-zero entries) in an adjacency matrix is equal to the number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edges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graph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adjacency matrix for a weighted graph contains the weights of the edges connecting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nodes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925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Adjacency List Representation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763000" cy="6096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structure consists of a list of all nodes in G. Furthermore, every node is in turn linked 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its own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list that contains the names of all other nodes that are adjacent to it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key advantages of using an adjacency list are: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easy to follow and clearly shows the adjacent nodes of a particular node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is often used for storing graphs that have a small-to-moderate number of edges. That is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an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adjacency list is preferred for representing sparse graphs in the computer’s memory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; otherwise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an adjacency matrix is a good choice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Adding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new nodes in G is easy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straightforward when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 is represented using an adjacency list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Adding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new nodes in an adjacency matrix is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difficult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task, as the size of the matrix needs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to be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changed and existing nodes may have to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be reordered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490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68680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97" y="2590800"/>
            <a:ext cx="863660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76950"/>
            <a:ext cx="64008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38303" y="43934"/>
            <a:ext cx="4303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Examples- Adjacency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List Representation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767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  <a:endParaRPr lang="en-US" sz="3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9436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graph G is defined as an ordered set (V, E), where V(G) represents the set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vertices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E(G) represents the edges that connect these vertices.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below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shows a graph with V(G) = {A, B, C, D and E} and E(G) = {(A, B), (B, 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), (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A, D), (B, D), (D, E), (C, E)}. Note that there are five vertices or nodes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six edges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the graph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0"/>
            <a:ext cx="209550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24075" y="2550616"/>
            <a:ext cx="68675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graph can be directed or undirected.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undirected graph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edges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do not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have any direction associated with them. That is,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nodes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can be traversed from A to B as well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as from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 to A.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directed graph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edges form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 ordered pair. If there is an edge from A to B, then there is a path from A to B but not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from B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to A.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edge (A, B) is said to initiate from node A (also known as initial node) and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terminate at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node B (terminal node).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648200"/>
            <a:ext cx="18192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010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 Terminology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Adjacent nodes 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neighbors</a:t>
            </a:r>
          </a:p>
          <a:p>
            <a:pPr marL="0" indent="0" algn="just">
              <a:buNone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every edge, e = (u, v) that connects nodes u and v,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nodes u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v are the end-points and are said to be the adjacent nodes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neighbors.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Degree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of a node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 smtClean="0"/>
              <a:t>Degree </a:t>
            </a:r>
            <a:r>
              <a:rPr lang="en-US" sz="2400" dirty="0"/>
              <a:t>of a node u, </a:t>
            </a:r>
            <a:r>
              <a:rPr lang="en-US" sz="2400" dirty="0" err="1"/>
              <a:t>deg</a:t>
            </a:r>
            <a:r>
              <a:rPr lang="en-US" sz="2400" dirty="0"/>
              <a:t>(u), is the total number of edges containing the node u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b="1" dirty="0" err="1"/>
              <a:t>deg</a:t>
            </a:r>
            <a:r>
              <a:rPr lang="en-US" sz="2400" b="1" dirty="0"/>
              <a:t>(u) = 0</a:t>
            </a:r>
            <a:r>
              <a:rPr lang="en-US" sz="2400" dirty="0"/>
              <a:t>, it means that u does not belong to any edge and such a node is known as an </a:t>
            </a:r>
            <a:r>
              <a:rPr lang="en-US" sz="2400" b="1" i="1" u="sng" dirty="0" smtClean="0"/>
              <a:t>isolated node</a:t>
            </a:r>
            <a:r>
              <a:rPr lang="en-US" sz="2400" dirty="0"/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4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248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Path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path P written as P = {v0, v1, v2, ...,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length 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a node u to v is defined as a sequence of (n+1)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nodes. Here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u =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v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i–1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adjacent to vi for i = 1, 2, 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...,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Closed path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path P is known as a closed path if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edge has the same end-points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That is,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="1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Simple path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path P is known as a simple path if all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the nodes in the path are distinct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exception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v0 may be equal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If v0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then the path is called a closed simple path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Cycle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path in which the first and the last vertices are same. A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simple cycle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has no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repeated edges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 vertices (except the first and last vertices).</a:t>
            </a:r>
          </a:p>
        </p:txBody>
      </p:sp>
    </p:spTree>
    <p:extLst>
      <p:ext uri="{BB962C8B-B14F-4D97-AF65-F5344CB8AC3E}">
        <p14:creationId xmlns:p14="http://schemas.microsoft.com/office/powerpoint/2010/main" val="71651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5668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Regular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graph: 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graph where each vertex has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same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number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neighbors.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is, every node has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same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degree.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regular graph with vertices of degree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 is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called a k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regular graph or a regular graph of degree k.</a:t>
            </a: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shows regular graphs.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4" y="4191000"/>
            <a:ext cx="7864366" cy="2534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16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5897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Connected graph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 is said to be connected if for any two vertices (u, v) in V there is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path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from u to v. That is to say that 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there are no isolated nodes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connected graph.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connected graph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that does not have any cycle is called a tree. Therefore, a tree is treated as a special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graph.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Complete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 G is said to be complete if all its nodes are fully connected. That 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400" b="1" i="1" u="sng" dirty="0">
                <a:latin typeface="Times New Roman" pitchFamily="18" charset="0"/>
                <a:cs typeface="Times New Roman" pitchFamily="18" charset="0"/>
              </a:rPr>
              <a:t>path from one node to every other </a:t>
            </a:r>
            <a:r>
              <a:rPr lang="en-US" sz="2400" b="1" i="1" u="sng" dirty="0" smtClean="0"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graph. 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complete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graph </a:t>
            </a:r>
            <a:r>
              <a:rPr lang="en-US" sz="2400" i="1" u="sng" dirty="0">
                <a:latin typeface="Times New Roman" pitchFamily="18" charset="0"/>
                <a:cs typeface="Times New Roman" pitchFamily="18" charset="0"/>
              </a:rPr>
              <a:t>has n(n–1)/2 edges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where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 is the number of nodes in 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5448300"/>
            <a:ext cx="78962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286000"/>
            <a:ext cx="1981200" cy="1523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40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324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Labelled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graph or weighted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graph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weighted graph, the edges of the graph are assigned some weight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 length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The weight of an edge denoted by w(e) is a positive value which indicates the cost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traversing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edge. </a:t>
            </a: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edges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Distinct edges which connect the same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end-points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called multiple edges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is, e = (u, v) and e' = (u, v) are known as multiple edges of 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Loop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 edge that has identical end-points is called a loop. That is, e = (u, u).</a:t>
            </a:r>
          </a:p>
          <a:p>
            <a:pPr marL="0" indent="0" algn="just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Multi-graph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graph with multiple edges and/or loops is called a multi-graph.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Size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of a graph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size of a graph is the total number of edges in it.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438" y="1300064"/>
            <a:ext cx="1909762" cy="1290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933334"/>
            <a:ext cx="1600200" cy="1238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92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95400"/>
            <a:ext cx="4114800" cy="2774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56356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Directed Graphs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directed graph G, also known as a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digraph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is a graph in which every edge has a direction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assigned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it. An edge of a directed graph is given as an ordered pair (u, v) of nodes in G.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edge (u, v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edge begins at u and terminates at v.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known as the origin or initial point of e. Correspondingly, v is known as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destination or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terminal point of 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 is the predecessor of v. Correspondingly, v is the successor of u.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Nodes u and v are adjacent to each other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0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915400" cy="6858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Terminology of a Directed Graph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15400" cy="5867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Out-degree of a node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out-degree of a node u, written 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outdeg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(u), is the number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edges that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originate at 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In-degree of a node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in-degree of a node u, written 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indeg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(u), is the number of edges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terminate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Degree of a node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degree of a node, written as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(u), is equal to the sum of in-degree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out-degree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that node.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deg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(u) =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indeg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(u) +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outdeg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Isolated vertex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vertex with degree zero. Such a vertex is not an end-point of any edge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Pendant vertex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(also known as leaf vertex) A vertex with degree one.</a:t>
            </a:r>
          </a:p>
        </p:txBody>
      </p:sp>
    </p:spTree>
    <p:extLst>
      <p:ext uri="{BB962C8B-B14F-4D97-AF65-F5344CB8AC3E}">
        <p14:creationId xmlns:p14="http://schemas.microsoft.com/office/powerpoint/2010/main" val="2393305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1724</Words>
  <Application>Microsoft Office PowerPoint</Application>
  <PresentationFormat>On-screen Show (4:3)</PresentationFormat>
  <Paragraphs>125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GRAPHS</vt:lpstr>
      <vt:lpstr>Definition</vt:lpstr>
      <vt:lpstr>Graph Terminology</vt:lpstr>
      <vt:lpstr>PowerPoint Presentation</vt:lpstr>
      <vt:lpstr>PowerPoint Presentation</vt:lpstr>
      <vt:lpstr>PowerPoint Presentation</vt:lpstr>
      <vt:lpstr>PowerPoint Presentation</vt:lpstr>
      <vt:lpstr>Directed Graphs</vt:lpstr>
      <vt:lpstr>Terminology of a Directed Graph</vt:lpstr>
      <vt:lpstr>Transitive Closure of a Directed Graph</vt:lpstr>
      <vt:lpstr>finding Transitive Closure</vt:lpstr>
      <vt:lpstr>REPRESENTATION OF GRAPHS</vt:lpstr>
      <vt:lpstr>Adjacency Matrix Representation</vt:lpstr>
      <vt:lpstr>PowerPoint Presentation</vt:lpstr>
      <vt:lpstr>PowerPoint Presentation</vt:lpstr>
      <vt:lpstr>Adjacency List Representation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win 8.1</dc:creator>
  <cp:lastModifiedBy>ASHISH SETH</cp:lastModifiedBy>
  <cp:revision>26</cp:revision>
  <dcterms:created xsi:type="dcterms:W3CDTF">2018-11-16T09:03:32Z</dcterms:created>
  <dcterms:modified xsi:type="dcterms:W3CDTF">2019-11-21T17:09:28Z</dcterms:modified>
</cp:coreProperties>
</file>