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03BFC-7DBD-49FA-8784-7309C78F2FBF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05B5D15-DAD7-4682-B114-FAEF0706DF1F}">
      <dgm:prSet phldrT="[文本]"/>
      <dgm:spPr/>
      <dgm:t>
        <a:bodyPr/>
        <a:lstStyle/>
        <a:p>
          <a:r>
            <a:rPr lang="en-US" altLang="zh-CN" dirty="0" smtClean="0"/>
            <a:t>API &amp; Data Structure</a:t>
          </a:r>
          <a:endParaRPr lang="zh-CN" altLang="en-US" dirty="0"/>
        </a:p>
      </dgm:t>
    </dgm:pt>
    <dgm:pt modelId="{9EAD6280-5F90-452B-B7EB-FD6D5420F708}" type="parTrans" cxnId="{8BAC79EB-6FF6-4DD5-98EE-769EB24491E2}">
      <dgm:prSet/>
      <dgm:spPr/>
      <dgm:t>
        <a:bodyPr/>
        <a:lstStyle/>
        <a:p>
          <a:endParaRPr lang="zh-CN" altLang="en-US"/>
        </a:p>
      </dgm:t>
    </dgm:pt>
    <dgm:pt modelId="{43DA912D-2A47-4F90-B937-56C4BAD84FBF}" type="sibTrans" cxnId="{8BAC79EB-6FF6-4DD5-98EE-769EB24491E2}">
      <dgm:prSet/>
      <dgm:spPr/>
      <dgm:t>
        <a:bodyPr/>
        <a:lstStyle/>
        <a:p>
          <a:endParaRPr lang="zh-CN" altLang="en-US"/>
        </a:p>
      </dgm:t>
    </dgm:pt>
    <dgm:pt modelId="{98CA316A-D040-41DE-B145-B229479D4D87}">
      <dgm:prSet phldrT="[文本]"/>
      <dgm:spPr/>
      <dgm:t>
        <a:bodyPr/>
        <a:lstStyle/>
        <a:p>
          <a:r>
            <a:rPr lang="en-US" altLang="zh-CN" dirty="0" smtClean="0"/>
            <a:t>Unmanaged Array, Bounding Box, Tree, </a:t>
          </a:r>
          <a:endParaRPr lang="zh-CN" altLang="en-US" dirty="0"/>
        </a:p>
      </dgm:t>
    </dgm:pt>
    <dgm:pt modelId="{B3635EAD-429D-48A5-813B-8379F12C4CF5}" type="parTrans" cxnId="{A795FBFA-F062-4511-8F95-39F43C51714A}">
      <dgm:prSet/>
      <dgm:spPr/>
      <dgm:t>
        <a:bodyPr/>
        <a:lstStyle/>
        <a:p>
          <a:endParaRPr lang="zh-CN" altLang="en-US"/>
        </a:p>
      </dgm:t>
    </dgm:pt>
    <dgm:pt modelId="{C0C45D94-5500-4B5D-AFF3-4119A4F004E7}" type="sibTrans" cxnId="{A795FBFA-F062-4511-8F95-39F43C51714A}">
      <dgm:prSet/>
      <dgm:spPr/>
      <dgm:t>
        <a:bodyPr/>
        <a:lstStyle/>
        <a:p>
          <a:endParaRPr lang="zh-CN" altLang="en-US"/>
        </a:p>
      </dgm:t>
    </dgm:pt>
    <dgm:pt modelId="{E146D4A7-95D6-4AF3-A60D-D1727B475063}">
      <dgm:prSet phldrT="[文本]"/>
      <dgm:spPr/>
      <dgm:t>
        <a:bodyPr/>
        <a:lstStyle/>
        <a:p>
          <a:r>
            <a:rPr lang="en-US" altLang="zh-CN" dirty="0" smtClean="0"/>
            <a:t>Object-Oriented OpenGL</a:t>
          </a:r>
          <a:endParaRPr lang="zh-CN" altLang="en-US" dirty="0"/>
        </a:p>
      </dgm:t>
    </dgm:pt>
    <dgm:pt modelId="{363E78C1-4282-4487-B59E-7BA45E53783A}" type="parTrans" cxnId="{9043E1EA-076E-46CA-8CB0-ABC5792866BC}">
      <dgm:prSet/>
      <dgm:spPr/>
      <dgm:t>
        <a:bodyPr/>
        <a:lstStyle/>
        <a:p>
          <a:endParaRPr lang="zh-CN" altLang="en-US"/>
        </a:p>
      </dgm:t>
    </dgm:pt>
    <dgm:pt modelId="{DC89D6DA-5DED-44BF-917F-408904798823}" type="sibTrans" cxnId="{9043E1EA-076E-46CA-8CB0-ABC5792866BC}">
      <dgm:prSet/>
      <dgm:spPr/>
      <dgm:t>
        <a:bodyPr/>
        <a:lstStyle/>
        <a:p>
          <a:endParaRPr lang="zh-CN" altLang="en-US"/>
        </a:p>
      </dgm:t>
    </dgm:pt>
    <dgm:pt modelId="{BCC834D9-4036-4540-BB1E-915039C86985}">
      <dgm:prSet phldrT="[文本]"/>
      <dgm:spPr/>
      <dgm:t>
        <a:bodyPr/>
        <a:lstStyle/>
        <a:p>
          <a:r>
            <a:rPr lang="en-US" altLang="zh-CN" dirty="0" err="1" smtClean="0"/>
            <a:t>Shader</a:t>
          </a:r>
          <a:r>
            <a:rPr lang="en-US" altLang="zh-CN" dirty="0" smtClean="0"/>
            <a:t>, Buffer, State, Draw Product, Camera, Context, Canvas, Texture, Framebuffer</a:t>
          </a:r>
          <a:endParaRPr lang="zh-CN" altLang="en-US" dirty="0"/>
        </a:p>
      </dgm:t>
    </dgm:pt>
    <dgm:pt modelId="{C0E4454C-EAB1-44AD-A776-00D95586A93D}" type="parTrans" cxnId="{584D3D1B-7C66-4EB1-9FE8-C02AD716B62C}">
      <dgm:prSet/>
      <dgm:spPr/>
      <dgm:t>
        <a:bodyPr/>
        <a:lstStyle/>
        <a:p>
          <a:endParaRPr lang="zh-CN" altLang="en-US"/>
        </a:p>
      </dgm:t>
    </dgm:pt>
    <dgm:pt modelId="{B3BB8ABE-7FCA-44AD-9038-1615279C10CC}" type="sibTrans" cxnId="{584D3D1B-7C66-4EB1-9FE8-C02AD716B62C}">
      <dgm:prSet/>
      <dgm:spPr/>
      <dgm:t>
        <a:bodyPr/>
        <a:lstStyle/>
        <a:p>
          <a:endParaRPr lang="zh-CN" altLang="en-US"/>
        </a:p>
      </dgm:t>
    </dgm:pt>
    <dgm:pt modelId="{9CFFD9A4-E910-425D-A154-E963DDCC01EB}">
      <dgm:prSet phldrT="[文本]"/>
      <dgm:spPr/>
      <dgm:t>
        <a:bodyPr/>
        <a:lstStyle/>
        <a:p>
          <a:r>
            <a:rPr lang="en-US" altLang="zh-CN" dirty="0" smtClean="0"/>
            <a:t>General Functions</a:t>
          </a:r>
          <a:endParaRPr lang="zh-CN" altLang="en-US" dirty="0"/>
        </a:p>
      </dgm:t>
    </dgm:pt>
    <dgm:pt modelId="{F897C99A-7AE9-4E43-AD23-1004B0B375B3}" type="parTrans" cxnId="{C0404C6F-2803-4A8A-B20B-435C176D917B}">
      <dgm:prSet/>
      <dgm:spPr/>
      <dgm:t>
        <a:bodyPr/>
        <a:lstStyle/>
        <a:p>
          <a:endParaRPr lang="zh-CN" altLang="en-US"/>
        </a:p>
      </dgm:t>
    </dgm:pt>
    <dgm:pt modelId="{1289CB27-2367-4B1C-865A-FA69300DC7C8}" type="sibTrans" cxnId="{C0404C6F-2803-4A8A-B20B-435C176D917B}">
      <dgm:prSet/>
      <dgm:spPr/>
      <dgm:t>
        <a:bodyPr/>
        <a:lstStyle/>
        <a:p>
          <a:endParaRPr lang="zh-CN" altLang="en-US"/>
        </a:p>
      </dgm:t>
    </dgm:pt>
    <dgm:pt modelId="{51DE1E72-7AE5-4B11-A863-6FA2BF62D672}">
      <dgm:prSet phldrT="[文本]"/>
      <dgm:spPr/>
      <dgm:t>
        <a:bodyPr/>
        <a:lstStyle/>
        <a:p>
          <a:r>
            <a:rPr lang="en-US" altLang="zh-CN" dirty="0" smtClean="0"/>
            <a:t>Scene, Picking, UI, Text</a:t>
          </a:r>
          <a:endParaRPr lang="zh-CN" altLang="en-US" dirty="0"/>
        </a:p>
      </dgm:t>
    </dgm:pt>
    <dgm:pt modelId="{3D66E31B-AFAF-4F74-823B-ACC2B2550CF0}" type="parTrans" cxnId="{F48F774A-6C1F-4323-A276-2ECE2B870D7A}">
      <dgm:prSet/>
      <dgm:spPr/>
      <dgm:t>
        <a:bodyPr/>
        <a:lstStyle/>
        <a:p>
          <a:endParaRPr lang="zh-CN" altLang="en-US"/>
        </a:p>
      </dgm:t>
    </dgm:pt>
    <dgm:pt modelId="{0A651B6B-6EF9-4F1C-98FA-5B8185F6F677}" type="sibTrans" cxnId="{F48F774A-6C1F-4323-A276-2ECE2B870D7A}">
      <dgm:prSet/>
      <dgm:spPr/>
      <dgm:t>
        <a:bodyPr/>
        <a:lstStyle/>
        <a:p>
          <a:endParaRPr lang="zh-CN" altLang="en-US"/>
        </a:p>
      </dgm:t>
    </dgm:pt>
    <dgm:pt modelId="{695A1B23-9B42-4EF6-AF54-8F8E73B1705A}">
      <dgm:prSet phldrT="[文本]"/>
      <dgm:spPr/>
      <dgm:t>
        <a:bodyPr/>
        <a:lstStyle/>
        <a:p>
          <a:r>
            <a:rPr lang="en-US" altLang="zh-CN" smtClean="0"/>
            <a:t>OpenGL </a:t>
          </a:r>
          <a:r>
            <a:rPr lang="en-US" altLang="zh-CN" dirty="0" smtClean="0"/>
            <a:t>API, enumerations, Vector, Matrix </a:t>
          </a:r>
          <a:endParaRPr lang="zh-CN" altLang="en-US" dirty="0"/>
        </a:p>
      </dgm:t>
    </dgm:pt>
    <dgm:pt modelId="{F87A4E5D-722F-4428-9210-F45B8A8D7FD3}" type="parTrans" cxnId="{CED7CE74-DC4C-4586-9BAD-282A7652A968}">
      <dgm:prSet/>
      <dgm:spPr/>
    </dgm:pt>
    <dgm:pt modelId="{393245F3-5016-45F0-BC93-2E50386F307D}" type="sibTrans" cxnId="{CED7CE74-DC4C-4586-9BAD-282A7652A968}">
      <dgm:prSet/>
      <dgm:spPr/>
    </dgm:pt>
    <dgm:pt modelId="{281417A0-64A4-4941-83B7-E84B25C220ED}" type="pres">
      <dgm:prSet presAssocID="{06C03BFC-7DBD-49FA-8784-7309C78F2F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ECADBC-9C1F-4CC0-A9D2-E7721B390913}" type="pres">
      <dgm:prSet presAssocID="{E05B5D15-DAD7-4682-B114-FAEF0706DF1F}" presName="composite" presStyleCnt="0"/>
      <dgm:spPr/>
      <dgm:t>
        <a:bodyPr/>
        <a:lstStyle/>
        <a:p>
          <a:endParaRPr lang="zh-CN" altLang="en-US"/>
        </a:p>
      </dgm:t>
    </dgm:pt>
    <dgm:pt modelId="{57C6FF25-9522-45D1-AF27-A460E26FD903}" type="pres">
      <dgm:prSet presAssocID="{E05B5D15-DAD7-4682-B114-FAEF0706DF1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5DB68-1AFC-4831-93B1-98EE401128EF}" type="pres">
      <dgm:prSet presAssocID="{E05B5D15-DAD7-4682-B114-FAEF0706DF1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E7595-40BC-44A4-BD87-C4D2B092004A}" type="pres">
      <dgm:prSet presAssocID="{43DA912D-2A47-4F90-B937-56C4BAD84FBF}" presName="sp" presStyleCnt="0"/>
      <dgm:spPr/>
      <dgm:t>
        <a:bodyPr/>
        <a:lstStyle/>
        <a:p>
          <a:endParaRPr lang="zh-CN" altLang="en-US"/>
        </a:p>
      </dgm:t>
    </dgm:pt>
    <dgm:pt modelId="{1D42BD72-E005-4D07-B585-B6D92637DE1E}" type="pres">
      <dgm:prSet presAssocID="{E146D4A7-95D6-4AF3-A60D-D1727B475063}" presName="composite" presStyleCnt="0"/>
      <dgm:spPr/>
      <dgm:t>
        <a:bodyPr/>
        <a:lstStyle/>
        <a:p>
          <a:endParaRPr lang="zh-CN" altLang="en-US"/>
        </a:p>
      </dgm:t>
    </dgm:pt>
    <dgm:pt modelId="{99E8E80D-8EBA-4916-82D4-A43A9BEB3579}" type="pres">
      <dgm:prSet presAssocID="{E146D4A7-95D6-4AF3-A60D-D1727B47506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88A0-FAC2-4B9A-99A9-8269C409FB7D}" type="pres">
      <dgm:prSet presAssocID="{E146D4A7-95D6-4AF3-A60D-D1727B47506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03FCD1-3AA4-4EEC-BB42-75DDF630B8DA}" type="pres">
      <dgm:prSet presAssocID="{DC89D6DA-5DED-44BF-917F-408904798823}" presName="sp" presStyleCnt="0"/>
      <dgm:spPr/>
      <dgm:t>
        <a:bodyPr/>
        <a:lstStyle/>
        <a:p>
          <a:endParaRPr lang="zh-CN" altLang="en-US"/>
        </a:p>
      </dgm:t>
    </dgm:pt>
    <dgm:pt modelId="{EBBDC164-B898-40E9-9002-971CD15C0F50}" type="pres">
      <dgm:prSet presAssocID="{9CFFD9A4-E910-425D-A154-E963DDCC01EB}" presName="composite" presStyleCnt="0"/>
      <dgm:spPr/>
      <dgm:t>
        <a:bodyPr/>
        <a:lstStyle/>
        <a:p>
          <a:endParaRPr lang="zh-CN" altLang="en-US"/>
        </a:p>
      </dgm:t>
    </dgm:pt>
    <dgm:pt modelId="{FD41338E-A58B-4C7D-834C-A2F8F43709E5}" type="pres">
      <dgm:prSet presAssocID="{9CFFD9A4-E910-425D-A154-E963DDCC01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75EAE-BDAC-433E-B2C7-3EB8A88AE5E1}" type="pres">
      <dgm:prSet presAssocID="{9CFFD9A4-E910-425D-A154-E963DDCC01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C0509D-5DD9-445F-8A84-88D70870E09E}" type="presOf" srcId="{E146D4A7-95D6-4AF3-A60D-D1727B475063}" destId="{99E8E80D-8EBA-4916-82D4-A43A9BEB3579}" srcOrd="0" destOrd="0" presId="urn:microsoft.com/office/officeart/2005/8/layout/chevron2"/>
    <dgm:cxn modelId="{6F3D6D5B-05B2-4180-A7B1-846F28E34E1E}" type="presOf" srcId="{695A1B23-9B42-4EF6-AF54-8F8E73B1705A}" destId="{AFF5DB68-1AFC-4831-93B1-98EE401128EF}" srcOrd="0" destOrd="1" presId="urn:microsoft.com/office/officeart/2005/8/layout/chevron2"/>
    <dgm:cxn modelId="{F48F774A-6C1F-4323-A276-2ECE2B870D7A}" srcId="{9CFFD9A4-E910-425D-A154-E963DDCC01EB}" destId="{51DE1E72-7AE5-4B11-A863-6FA2BF62D672}" srcOrd="0" destOrd="0" parTransId="{3D66E31B-AFAF-4F74-823B-ACC2B2550CF0}" sibTransId="{0A651B6B-6EF9-4F1C-98FA-5B8185F6F677}"/>
    <dgm:cxn modelId="{8228FCE5-92D5-4C56-AF0F-306A9243E8B7}" type="presOf" srcId="{BCC834D9-4036-4540-BB1E-915039C86985}" destId="{9DB388A0-FAC2-4B9A-99A9-8269C409FB7D}" srcOrd="0" destOrd="0" presId="urn:microsoft.com/office/officeart/2005/8/layout/chevron2"/>
    <dgm:cxn modelId="{C0404C6F-2803-4A8A-B20B-435C176D917B}" srcId="{06C03BFC-7DBD-49FA-8784-7309C78F2FBF}" destId="{9CFFD9A4-E910-425D-A154-E963DDCC01EB}" srcOrd="2" destOrd="0" parTransId="{F897C99A-7AE9-4E43-AD23-1004B0B375B3}" sibTransId="{1289CB27-2367-4B1C-865A-FA69300DC7C8}"/>
    <dgm:cxn modelId="{9043E1EA-076E-46CA-8CB0-ABC5792866BC}" srcId="{06C03BFC-7DBD-49FA-8784-7309C78F2FBF}" destId="{E146D4A7-95D6-4AF3-A60D-D1727B475063}" srcOrd="1" destOrd="0" parTransId="{363E78C1-4282-4487-B59E-7BA45E53783A}" sibTransId="{DC89D6DA-5DED-44BF-917F-408904798823}"/>
    <dgm:cxn modelId="{DCC9129D-9DCA-49C9-87C9-DA0BA20990AA}" type="presOf" srcId="{51DE1E72-7AE5-4B11-A863-6FA2BF62D672}" destId="{6B275EAE-BDAC-433E-B2C7-3EB8A88AE5E1}" srcOrd="0" destOrd="0" presId="urn:microsoft.com/office/officeart/2005/8/layout/chevron2"/>
    <dgm:cxn modelId="{584D3D1B-7C66-4EB1-9FE8-C02AD716B62C}" srcId="{E146D4A7-95D6-4AF3-A60D-D1727B475063}" destId="{BCC834D9-4036-4540-BB1E-915039C86985}" srcOrd="0" destOrd="0" parTransId="{C0E4454C-EAB1-44AD-A776-00D95586A93D}" sibTransId="{B3BB8ABE-7FCA-44AD-9038-1615279C10CC}"/>
    <dgm:cxn modelId="{B28B7BC5-8D2D-4433-8D33-8586A9ACD6AD}" type="presOf" srcId="{98CA316A-D040-41DE-B145-B229479D4D87}" destId="{AFF5DB68-1AFC-4831-93B1-98EE401128EF}" srcOrd="0" destOrd="0" presId="urn:microsoft.com/office/officeart/2005/8/layout/chevron2"/>
    <dgm:cxn modelId="{72227609-F09D-45DB-98A5-B5A69CBA3039}" type="presOf" srcId="{06C03BFC-7DBD-49FA-8784-7309C78F2FBF}" destId="{281417A0-64A4-4941-83B7-E84B25C220ED}" srcOrd="0" destOrd="0" presId="urn:microsoft.com/office/officeart/2005/8/layout/chevron2"/>
    <dgm:cxn modelId="{2DCE52FA-7692-4477-8070-1E437871E386}" type="presOf" srcId="{E05B5D15-DAD7-4682-B114-FAEF0706DF1F}" destId="{57C6FF25-9522-45D1-AF27-A460E26FD903}" srcOrd="0" destOrd="0" presId="urn:microsoft.com/office/officeart/2005/8/layout/chevron2"/>
    <dgm:cxn modelId="{CED7CE74-DC4C-4586-9BAD-282A7652A968}" srcId="{E05B5D15-DAD7-4682-B114-FAEF0706DF1F}" destId="{695A1B23-9B42-4EF6-AF54-8F8E73B1705A}" srcOrd="1" destOrd="0" parTransId="{F87A4E5D-722F-4428-9210-F45B8A8D7FD3}" sibTransId="{393245F3-5016-45F0-BC93-2E50386F307D}"/>
    <dgm:cxn modelId="{A795FBFA-F062-4511-8F95-39F43C51714A}" srcId="{E05B5D15-DAD7-4682-B114-FAEF0706DF1F}" destId="{98CA316A-D040-41DE-B145-B229479D4D87}" srcOrd="0" destOrd="0" parTransId="{B3635EAD-429D-48A5-813B-8379F12C4CF5}" sibTransId="{C0C45D94-5500-4B5D-AFF3-4119A4F004E7}"/>
    <dgm:cxn modelId="{762E8829-E2ED-4C4F-A795-937B82C7AC2E}" type="presOf" srcId="{9CFFD9A4-E910-425D-A154-E963DDCC01EB}" destId="{FD41338E-A58B-4C7D-834C-A2F8F43709E5}" srcOrd="0" destOrd="0" presId="urn:microsoft.com/office/officeart/2005/8/layout/chevron2"/>
    <dgm:cxn modelId="{8BAC79EB-6FF6-4DD5-98EE-769EB24491E2}" srcId="{06C03BFC-7DBD-49FA-8784-7309C78F2FBF}" destId="{E05B5D15-DAD7-4682-B114-FAEF0706DF1F}" srcOrd="0" destOrd="0" parTransId="{9EAD6280-5F90-452B-B7EB-FD6D5420F708}" sibTransId="{43DA912D-2A47-4F90-B937-56C4BAD84FBF}"/>
    <dgm:cxn modelId="{DCBA2390-735D-4125-8B47-1130546EC4AD}" type="presParOf" srcId="{281417A0-64A4-4941-83B7-E84B25C220ED}" destId="{97ECADBC-9C1F-4CC0-A9D2-E7721B390913}" srcOrd="0" destOrd="0" presId="urn:microsoft.com/office/officeart/2005/8/layout/chevron2"/>
    <dgm:cxn modelId="{696020B7-9AD3-4C0D-B07B-B343BB7B48C6}" type="presParOf" srcId="{97ECADBC-9C1F-4CC0-A9D2-E7721B390913}" destId="{57C6FF25-9522-45D1-AF27-A460E26FD903}" srcOrd="0" destOrd="0" presId="urn:microsoft.com/office/officeart/2005/8/layout/chevron2"/>
    <dgm:cxn modelId="{6E523150-8B03-4B17-9569-E3138706F459}" type="presParOf" srcId="{97ECADBC-9C1F-4CC0-A9D2-E7721B390913}" destId="{AFF5DB68-1AFC-4831-93B1-98EE401128EF}" srcOrd="1" destOrd="0" presId="urn:microsoft.com/office/officeart/2005/8/layout/chevron2"/>
    <dgm:cxn modelId="{E4D19933-C4FF-4F55-85E8-6EA9D8BBEFE0}" type="presParOf" srcId="{281417A0-64A4-4941-83B7-E84B25C220ED}" destId="{284E7595-40BC-44A4-BD87-C4D2B092004A}" srcOrd="1" destOrd="0" presId="urn:microsoft.com/office/officeart/2005/8/layout/chevron2"/>
    <dgm:cxn modelId="{6C2E4FB7-F2E4-49ED-A4B2-20D401C03A7B}" type="presParOf" srcId="{281417A0-64A4-4941-83B7-E84B25C220ED}" destId="{1D42BD72-E005-4D07-B585-B6D92637DE1E}" srcOrd="2" destOrd="0" presId="urn:microsoft.com/office/officeart/2005/8/layout/chevron2"/>
    <dgm:cxn modelId="{7FC5DAB4-D0E8-4A62-A35C-71C0B8F17051}" type="presParOf" srcId="{1D42BD72-E005-4D07-B585-B6D92637DE1E}" destId="{99E8E80D-8EBA-4916-82D4-A43A9BEB3579}" srcOrd="0" destOrd="0" presId="urn:microsoft.com/office/officeart/2005/8/layout/chevron2"/>
    <dgm:cxn modelId="{A1ED8173-4391-46B0-992B-C0F98E7380FA}" type="presParOf" srcId="{1D42BD72-E005-4D07-B585-B6D92637DE1E}" destId="{9DB388A0-FAC2-4B9A-99A9-8269C409FB7D}" srcOrd="1" destOrd="0" presId="urn:microsoft.com/office/officeart/2005/8/layout/chevron2"/>
    <dgm:cxn modelId="{CE77862B-1C33-473D-BA7D-9FB112939705}" type="presParOf" srcId="{281417A0-64A4-4941-83B7-E84B25C220ED}" destId="{5903FCD1-3AA4-4EEC-BB42-75DDF630B8DA}" srcOrd="3" destOrd="0" presId="urn:microsoft.com/office/officeart/2005/8/layout/chevron2"/>
    <dgm:cxn modelId="{8B4B747A-BC2C-467A-8722-8F13A6153A8E}" type="presParOf" srcId="{281417A0-64A4-4941-83B7-E84B25C220ED}" destId="{EBBDC164-B898-40E9-9002-971CD15C0F50}" srcOrd="4" destOrd="0" presId="urn:microsoft.com/office/officeart/2005/8/layout/chevron2"/>
    <dgm:cxn modelId="{4771D99C-2AF1-4DAA-B106-F8063AE1E2DF}" type="presParOf" srcId="{EBBDC164-B898-40E9-9002-971CD15C0F50}" destId="{FD41338E-A58B-4C7D-834C-A2F8F43709E5}" srcOrd="0" destOrd="0" presId="urn:microsoft.com/office/officeart/2005/8/layout/chevron2"/>
    <dgm:cxn modelId="{AD3CAFBA-362F-48A0-B7ED-A9FD742AE720}" type="presParOf" srcId="{EBBDC164-B898-40E9-9002-971CD15C0F50}" destId="{6B275EAE-BDAC-433E-B2C7-3EB8A88AE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6FF25-9522-45D1-AF27-A460E26FD903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API &amp; Data Structure</a:t>
          </a:r>
          <a:endParaRPr lang="zh-CN" altLang="en-US" sz="1300" kern="1200" dirty="0"/>
        </a:p>
      </dsp:txBody>
      <dsp:txXfrm rot="-5400000">
        <a:off x="0" y="554579"/>
        <a:ext cx="1105044" cy="473590"/>
      </dsp:txXfrm>
    </dsp:sp>
    <dsp:sp modelId="{AFF5DB68-1AFC-4831-93B1-98EE401128E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/>
            <a:t>Unmanaged Array, Bounding Box, Tree, 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smtClean="0"/>
            <a:t>OpenGL </a:t>
          </a:r>
          <a:r>
            <a:rPr lang="en-US" altLang="zh-CN" sz="2900" kern="1200" dirty="0" smtClean="0"/>
            <a:t>API, enumerations, Vector, Matrix </a:t>
          </a:r>
          <a:endParaRPr lang="zh-CN" altLang="en-US" sz="2900" kern="1200" dirty="0"/>
        </a:p>
      </dsp:txBody>
      <dsp:txXfrm rot="-5400000">
        <a:off x="1105044" y="52149"/>
        <a:ext cx="9360464" cy="925930"/>
      </dsp:txXfrm>
    </dsp:sp>
    <dsp:sp modelId="{99E8E80D-8EBA-4916-82D4-A43A9BEB3579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Object-Oriented OpenGL</a:t>
          </a:r>
          <a:endParaRPr lang="zh-CN" altLang="en-US" sz="1300" kern="1200" dirty="0"/>
        </a:p>
      </dsp:txBody>
      <dsp:txXfrm rot="-5400000">
        <a:off x="0" y="1938873"/>
        <a:ext cx="1105044" cy="473590"/>
      </dsp:txXfrm>
    </dsp:sp>
    <dsp:sp modelId="{9DB388A0-FAC2-4B9A-99A9-8269C409FB7D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err="1" smtClean="0"/>
            <a:t>Shader</a:t>
          </a:r>
          <a:r>
            <a:rPr lang="en-US" altLang="zh-CN" sz="2900" kern="1200" dirty="0" smtClean="0"/>
            <a:t>, Buffer, State, Draw Product, Camera, Context, Canvas, Texture, Framebuffer</a:t>
          </a:r>
          <a:endParaRPr lang="zh-CN" altLang="en-US" sz="2900" kern="1200" dirty="0"/>
        </a:p>
      </dsp:txBody>
      <dsp:txXfrm rot="-5400000">
        <a:off x="1105044" y="1436443"/>
        <a:ext cx="9360464" cy="925930"/>
      </dsp:txXfrm>
    </dsp:sp>
    <dsp:sp modelId="{FD41338E-A58B-4C7D-834C-A2F8F43709E5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General Functions</a:t>
          </a:r>
          <a:endParaRPr lang="zh-CN" altLang="en-US" sz="1300" kern="1200" dirty="0"/>
        </a:p>
      </dsp:txBody>
      <dsp:txXfrm rot="-5400000">
        <a:off x="0" y="3323167"/>
        <a:ext cx="1105044" cy="473590"/>
      </dsp:txXfrm>
    </dsp:sp>
    <dsp:sp modelId="{6B275EAE-BDAC-433E-B2C7-3EB8A88AE5E1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/>
            <a:t>Scene, Picking, UI, Text</a:t>
          </a:r>
          <a:endParaRPr lang="zh-CN" altLang="en-US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9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FB16-C964-4D19-9DDE-7172EBCE206B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2203-BA8C-43CD-89C7-C07E6F86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CSharpGL</a:t>
            </a:r>
            <a:r>
              <a:rPr lang="en-US" altLang="zh-CN" dirty="0" smtClean="0"/>
              <a:t>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Global View</a:t>
            </a:r>
          </a:p>
          <a:p>
            <a:r>
              <a:rPr lang="en-US" altLang="zh-CN" dirty="0" smtClean="0"/>
              <a:t>2017-04-12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Point Sprite, Billboard, Bezier, Translucence, Volume Rendering, LOD, Conditional </a:t>
            </a:r>
            <a:r>
              <a:rPr lang="en-US" altLang="zh-CN" dirty="0" smtClean="0"/>
              <a:t>Rendering, Lighting, Debugging and profiling, 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9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6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view of CSharpGL.dll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4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&amp; Data Structure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OpenGL API</a:t>
            </a:r>
          </a:p>
          <a:p>
            <a:pPr lvl="1"/>
            <a:r>
              <a:rPr lang="en-US" altLang="zh-CN" dirty="0" smtClean="0"/>
              <a:t>Overloaded functions</a:t>
            </a:r>
          </a:p>
          <a:p>
            <a:pPr lvl="1"/>
            <a:r>
              <a:rPr lang="en-US" altLang="zh-CN" dirty="0" err="1" smtClean="0"/>
              <a:t>GetDelegateFor</a:t>
            </a:r>
            <a:r>
              <a:rPr lang="en-US" altLang="zh-CN" dirty="0" smtClean="0"/>
              <a:t>&lt;T&gt;();</a:t>
            </a:r>
          </a:p>
          <a:p>
            <a:r>
              <a:rPr lang="en-US" altLang="zh-CN" dirty="0" smtClean="0"/>
              <a:t>Enumerations</a:t>
            </a:r>
          </a:p>
          <a:p>
            <a:pPr lvl="1"/>
            <a:r>
              <a:rPr lang="en-US" altLang="zh-CN" dirty="0" smtClean="0"/>
              <a:t>Quick &amp; safe for OpenGL API</a:t>
            </a:r>
            <a:endParaRPr lang="en-US" altLang="zh-CN" dirty="0"/>
          </a:p>
          <a:p>
            <a:r>
              <a:rPr lang="en-US" altLang="zh-CN" dirty="0" err="1" smtClean="0"/>
              <a:t>Maths</a:t>
            </a:r>
            <a:r>
              <a:rPr lang="en-US" altLang="zh-CN" dirty="0" smtClean="0"/>
              <a:t> for GLSL</a:t>
            </a:r>
          </a:p>
          <a:p>
            <a:pPr lvl="1"/>
            <a:r>
              <a:rPr lang="en-US" altLang="zh-CN" dirty="0" smtClean="0"/>
              <a:t>Vector, matrix</a:t>
            </a:r>
          </a:p>
        </p:txBody>
      </p:sp>
    </p:spTree>
    <p:extLst>
      <p:ext uri="{BB962C8B-B14F-4D97-AF65-F5344CB8AC3E}">
        <p14:creationId xmlns:p14="http://schemas.microsoft.com/office/powerpoint/2010/main" val="40930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Object-Oriented 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r>
              <a:rPr lang="en-US" altLang="zh-CN" dirty="0"/>
              <a:t>General Data Structures</a:t>
            </a:r>
          </a:p>
          <a:p>
            <a:pPr lvl="1"/>
            <a:r>
              <a:rPr lang="en-US" altLang="zh-CN" dirty="0"/>
              <a:t>Unmanaged Array(buffer)</a:t>
            </a:r>
          </a:p>
          <a:p>
            <a:pPr lvl="1"/>
            <a:r>
              <a:rPr lang="en-US" altLang="zh-CN" dirty="0"/>
              <a:t>Bounding Box(Model’s size)</a:t>
            </a:r>
          </a:p>
          <a:p>
            <a:pPr lvl="1"/>
            <a:r>
              <a:rPr lang="en-US" altLang="zh-CN"/>
              <a:t>Tree(Scene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7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Object-Oriented 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Objects in OpenGL</a:t>
            </a:r>
            <a:endParaRPr lang="en-US" altLang="zh-CN" dirty="0"/>
          </a:p>
          <a:p>
            <a:pPr lvl="1"/>
            <a:r>
              <a:rPr lang="en-US" altLang="zh-CN" dirty="0" smtClean="0"/>
              <a:t>Shader: Rendering Algorithm &amp; its global variables(uniform)</a:t>
            </a:r>
          </a:p>
          <a:p>
            <a:pPr lvl="1"/>
            <a:r>
              <a:rPr lang="en-US" altLang="zh-CN" dirty="0" smtClean="0"/>
              <a:t>Buffer: An array on GPU side</a:t>
            </a:r>
          </a:p>
          <a:p>
            <a:pPr lvl="1"/>
            <a:r>
              <a:rPr lang="en-US" altLang="zh-CN" dirty="0" smtClean="0"/>
              <a:t>State: switches inside OpenGL pipeline</a:t>
            </a:r>
          </a:p>
          <a:p>
            <a:pPr lvl="1"/>
            <a:r>
              <a:rPr lang="en-US" altLang="zh-CN" dirty="0" smtClean="0"/>
              <a:t>Draw Product: something produced by once call of </a:t>
            </a:r>
            <a:r>
              <a:rPr lang="en-US" altLang="zh-CN" dirty="0" err="1" smtClean="0"/>
              <a:t>glDraw</a:t>
            </a:r>
            <a:r>
              <a:rPr lang="en-US" altLang="zh-CN" dirty="0" smtClean="0"/>
              <a:t>*()</a:t>
            </a:r>
          </a:p>
          <a:p>
            <a:pPr lvl="1"/>
            <a:r>
              <a:rPr lang="en-US" altLang="zh-CN" dirty="0" smtClean="0"/>
              <a:t>Camera: Special model in 3D world, one &amp; only one</a:t>
            </a:r>
          </a:p>
          <a:p>
            <a:pPr lvl="1"/>
            <a:r>
              <a:rPr lang="en-US" altLang="zh-CN" dirty="0" smtClean="0"/>
              <a:t>Context: Accept OpenGL commands &amp; communicate with Device</a:t>
            </a:r>
          </a:p>
          <a:p>
            <a:pPr lvl="1"/>
            <a:r>
              <a:rPr lang="en-US" altLang="zh-CN" dirty="0" smtClean="0"/>
              <a:t>Canvas: Where we render objects onto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4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Object-Oriented 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Objects in OpenGL</a:t>
            </a:r>
            <a:endParaRPr lang="en-US" altLang="zh-CN" dirty="0"/>
          </a:p>
          <a:p>
            <a:pPr lvl="1"/>
            <a:r>
              <a:rPr lang="en-US" altLang="zh-CN" dirty="0" smtClean="0"/>
              <a:t>Texture: Information(color, height, anything) dictionary</a:t>
            </a:r>
          </a:p>
          <a:p>
            <a:pPr lvl="1"/>
            <a:r>
              <a:rPr lang="en-US" altLang="zh-CN" dirty="0" smtClean="0"/>
              <a:t>Framebuffer: everything stays here before go to screen</a:t>
            </a:r>
          </a:p>
        </p:txBody>
      </p:sp>
    </p:spTree>
    <p:extLst>
      <p:ext uri="{BB962C8B-B14F-4D97-AF65-F5344CB8AC3E}">
        <p14:creationId xmlns:p14="http://schemas.microsoft.com/office/powerpoint/2010/main" val="39430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Scene</a:t>
            </a:r>
          </a:p>
          <a:p>
            <a:pPr lvl="1"/>
            <a:r>
              <a:rPr lang="en-US" altLang="zh-CN" dirty="0" smtClean="0"/>
              <a:t>Everything in Open Inventor</a:t>
            </a:r>
          </a:p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Pick a point in GL_POINTS</a:t>
            </a:r>
          </a:p>
          <a:p>
            <a:pPr lvl="1"/>
            <a:r>
              <a:rPr lang="en-US" altLang="zh-CN" dirty="0" smtClean="0"/>
              <a:t>Pick a point\line in GL_LINE*</a:t>
            </a:r>
          </a:p>
          <a:p>
            <a:pPr lvl="1"/>
            <a:r>
              <a:rPr lang="en-US" altLang="zh-CN" dirty="0" smtClean="0"/>
              <a:t>Pick a point\line\triangle in GL_TRIANGLE*</a:t>
            </a:r>
          </a:p>
          <a:p>
            <a:pPr lvl="1"/>
            <a:r>
              <a:rPr lang="en-US" altLang="zh-CN" dirty="0" smtClean="0"/>
              <a:t>Pick a point\line\quad in GL_QUAD*</a:t>
            </a:r>
          </a:p>
          <a:p>
            <a:pPr lvl="1"/>
            <a:r>
              <a:rPr lang="en-US" altLang="zh-CN" dirty="0" smtClean="0"/>
              <a:t>Pick a </a:t>
            </a:r>
            <a:r>
              <a:rPr lang="en-US" altLang="zh-CN" dirty="0"/>
              <a:t>point\line\</a:t>
            </a:r>
            <a:r>
              <a:rPr lang="en-US" altLang="zh-CN" dirty="0" smtClean="0"/>
              <a:t>polygon in GL_POLYGON</a:t>
            </a:r>
          </a:p>
          <a:p>
            <a:pPr lvl="1"/>
            <a:r>
              <a:rPr lang="en-US" altLang="zh-CN" dirty="0" smtClean="0"/>
              <a:t>Which draw product the picked result belongs to?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7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UI</a:t>
            </a:r>
          </a:p>
          <a:p>
            <a:pPr lvl="1"/>
            <a:r>
              <a:rPr lang="en-US" altLang="zh-CN" dirty="0" smtClean="0"/>
              <a:t>Layout like </a:t>
            </a:r>
            <a:r>
              <a:rPr lang="en-US" altLang="zh-CN" dirty="0" err="1" smtClean="0"/>
              <a:t>winform</a:t>
            </a:r>
            <a:r>
              <a:rPr lang="en-US" altLang="zh-CN" dirty="0" smtClean="0"/>
              <a:t> control(Anchor, Position, Size)</a:t>
            </a:r>
          </a:p>
          <a:p>
            <a:pPr lvl="1"/>
            <a:r>
              <a:rPr lang="en-US" altLang="zh-CN" dirty="0" smtClean="0"/>
              <a:t>Stays on top of canvas</a:t>
            </a:r>
          </a:p>
          <a:p>
            <a:pPr lvl="1"/>
            <a:r>
              <a:rPr lang="en-US" altLang="zh-CN" dirty="0" smtClean="0"/>
              <a:t>Support Picking(pick draw product\pick UI area)</a:t>
            </a:r>
          </a:p>
          <a:p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Support all Unicode characters</a:t>
            </a:r>
          </a:p>
          <a:p>
            <a:pPr lvl="1"/>
            <a:r>
              <a:rPr lang="en-US" altLang="zh-CN" dirty="0" smtClean="0"/>
              <a:t>Align(left, center, right)</a:t>
            </a:r>
          </a:p>
          <a:p>
            <a:pPr lvl="1"/>
            <a:r>
              <a:rPr lang="en-US" altLang="zh-CN" dirty="0" smtClean="0"/>
              <a:t>Work with UI(Label, Button, Textbox, …)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170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Scene Editor</a:t>
            </a:r>
          </a:p>
          <a:p>
            <a:pPr lvl="1"/>
            <a:r>
              <a:rPr lang="en-US" altLang="zh-CN" dirty="0" smtClean="0"/>
              <a:t>Edit nodes in scene</a:t>
            </a:r>
          </a:p>
          <a:p>
            <a:pPr lvl="1"/>
            <a:r>
              <a:rPr lang="en-US" altLang="zh-CN" dirty="0" smtClean="0"/>
              <a:t>[Attribute] for all objects in scene</a:t>
            </a:r>
          </a:p>
          <a:p>
            <a:r>
              <a:rPr lang="en-US" altLang="zh-CN" dirty="0" smtClean="0"/>
              <a:t>Shader Editor</a:t>
            </a:r>
          </a:p>
          <a:p>
            <a:pPr lvl="1"/>
            <a:r>
              <a:rPr lang="en-US" altLang="zh-CN" dirty="0" smtClean="0"/>
              <a:t>Syntax highlight</a:t>
            </a:r>
          </a:p>
        </p:txBody>
      </p:sp>
    </p:spTree>
    <p:extLst>
      <p:ext uri="{BB962C8B-B14F-4D97-AF65-F5344CB8AC3E}">
        <p14:creationId xmlns:p14="http://schemas.microsoft.com/office/powerpoint/2010/main" val="30613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322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CSharpGL Design</vt:lpstr>
      <vt:lpstr>Top view of CSharpGL.dll</vt:lpstr>
      <vt:lpstr>API &amp; Data Structure</vt:lpstr>
      <vt:lpstr>Object-Oriented OpenGL</vt:lpstr>
      <vt:lpstr>Object-Oriented OpenGL</vt:lpstr>
      <vt:lpstr>Object-Oriented OpenGL</vt:lpstr>
      <vt:lpstr>General Functions</vt:lpstr>
      <vt:lpstr>General Functions</vt:lpstr>
      <vt:lpstr>Visual Tools</vt:lpstr>
      <vt:lpstr>Demo project</vt:lpstr>
      <vt:lpstr>The end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CSharpGL Design</dc:title>
  <dc:creator>AutoBVT</dc:creator>
  <cp:lastModifiedBy>AutoBVT</cp:lastModifiedBy>
  <cp:revision>123</cp:revision>
  <dcterms:created xsi:type="dcterms:W3CDTF">2017-04-12T06:43:56Z</dcterms:created>
  <dcterms:modified xsi:type="dcterms:W3CDTF">2017-04-13T06:00:49Z</dcterms:modified>
</cp:coreProperties>
</file>