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E2351-2080-483F-A6FE-BF417781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2079078"/>
            <a:ext cx="2425806" cy="2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=0.5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ABE2351-2080-483F-A6FE-BF417781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2079078"/>
            <a:ext cx="2425806" cy="2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3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7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5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39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中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的坐标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Pages>0</Pages>
  <Words>882</Words>
  <Characters>0</Characters>
  <Application>Microsoft Office PowerPoint</Application>
  <DocSecurity>0</DocSecurity>
  <PresentationFormat>全屏显示(16:9)</PresentationFormat>
  <Lines>0</Lines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187</cp:revision>
  <dcterms:created xsi:type="dcterms:W3CDTF">2014-10-20T05:47:00Z</dcterms:created>
  <dcterms:modified xsi:type="dcterms:W3CDTF">2017-08-25T02:58:56Z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