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59" r:id="rId10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114" y="10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2017/8/25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仿射变换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合成变换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我们要找到变换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408BC662-9CA1-47A3-A2E4-39EFF219F2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60" y="1639626"/>
            <a:ext cx="2910102" cy="216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7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合成变换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旋转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-90°</a:t>
                </a: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d>
                        <m:d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−90°</m:t>
                          </m:r>
                        </m:e>
                      </m:d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65FBB31D-656A-4798-9E1A-839429DE67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329" y="1565642"/>
            <a:ext cx="2809833" cy="231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5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合成变换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旋转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-90°</a:t>
                </a: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d>
                        <m:d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−90°</m:t>
                          </m:r>
                        </m:e>
                      </m:d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Clr>
                    <a:schemeClr val="tx1">
                      <a:lumMod val="65000"/>
                      <a:lumOff val="35000"/>
                    </a:schemeClr>
                  </a:buClr>
                  <a:buFont typeface="+mj-lt"/>
                  <a:buAutoNum type="arabicPeriod" startAt="2"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沿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x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轴正方向移动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个单位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Clr>
                    <a:schemeClr val="tx1">
                      <a:lumMod val="65000"/>
                      <a:lumOff val="35000"/>
                    </a:schemeClr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d>
                        <m:dPr>
                          <m:ctrlP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2,0</m:t>
                          </m:r>
                        </m:e>
                      </m:d>
                      <m:sSup>
                        <m:sSupPr>
                          <m:ctrlP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(2,0)</m:t>
                      </m:r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d>
                        <m:d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−90°</m:t>
                          </m:r>
                        </m:e>
                      </m:d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Clr>
                    <a:schemeClr val="tx1">
                      <a:lumMod val="65000"/>
                      <a:lumOff val="35000"/>
                    </a:schemeClr>
                  </a:buClr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C1FD61BF-CFDC-4701-9F2F-A8718E24B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329" y="1601492"/>
            <a:ext cx="2699609" cy="213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0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合成变换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buClr>
                    <a:schemeClr val="tx1">
                      <a:lumMod val="65000"/>
                      <a:lumOff val="35000"/>
                    </a:schemeClr>
                  </a:buClr>
                  <a:defRPr/>
                </a:pPr>
                <a:r>
                  <a:rPr lang="zh-CN" altLang="en-US" sz="20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注意：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2,0</m:t>
                        </m:r>
                      </m:e>
                    </m:d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−90°</m:t>
                        </m:r>
                      </m:e>
                    </m:d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≠</m:t>
                    </m:r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−90°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2,0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(</a:t>
                </a:r>
                <a:r>
                  <a:rPr lang="zh-CN" altLang="en-US" sz="20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矩阵乘法不满足交换律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)</a:t>
                </a:r>
              </a:p>
              <a:p>
                <a:pPr marL="0" indent="0" eaLnBrk="1" hangingPunct="1">
                  <a:lnSpc>
                    <a:spcPct val="150000"/>
                  </a:lnSpc>
                  <a:buClr>
                    <a:schemeClr val="tx1">
                      <a:lumMod val="65000"/>
                      <a:lumOff val="35000"/>
                    </a:schemeClr>
                  </a:buClr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59FF1B83-D558-4B40-BE21-25890E15B6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70" y="1676818"/>
            <a:ext cx="5470900" cy="293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29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合成变换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buClr>
                    <a:schemeClr val="tx1">
                      <a:lumMod val="65000"/>
                      <a:lumOff val="35000"/>
                    </a:schemeClr>
                  </a:buClr>
                  <a:defRPr/>
                </a:pPr>
                <a:r>
                  <a:rPr lang="zh-CN" altLang="en-US" sz="20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注意：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2,0</m:t>
                        </m:r>
                      </m:e>
                    </m:d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−90°</m:t>
                        </m:r>
                      </m:e>
                    </m:d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≠</m:t>
                    </m:r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−90°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2,0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(</a:t>
                </a:r>
                <a:r>
                  <a:rPr lang="zh-CN" altLang="en-US" sz="20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矩阵乘法不满足交换律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)</a:t>
                </a:r>
              </a:p>
              <a:p>
                <a:pPr eaLnBrk="1" hangingPunct="1">
                  <a:lnSpc>
                    <a:spcPct val="150000"/>
                  </a:lnSpc>
                  <a:buClr>
                    <a:schemeClr val="tx1">
                      <a:lumMod val="65000"/>
                      <a:lumOff val="35000"/>
                    </a:schemeClr>
                  </a:buClr>
                  <a:defRPr/>
                </a:pPr>
                <a:endParaRPr lang="en-US" altLang="zh-CN" sz="20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Clr>
                    <a:schemeClr val="tx1">
                      <a:lumMod val="65000"/>
                      <a:lumOff val="35000"/>
                    </a:schemeClr>
                  </a:buClr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59FF1B83-D558-4B40-BE21-25890E15B6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70" y="1676818"/>
            <a:ext cx="5470900" cy="293010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FA9A8E8-DE3D-4F7A-9EE3-19EF4F4509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898" y="1851690"/>
            <a:ext cx="2910102" cy="216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38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合成变换的两种解释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微软雅黑 Light" panose="020B0502040204020203" pitchFamily="34" charset="-122"/>
              </a:rPr>
              <a:t>从右到左：在固定坐标系中的几何变换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D66CC8-E454-43C0-9C19-B7AF6D87D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773" y="1859745"/>
            <a:ext cx="6702454" cy="247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94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合成变换的两种解释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微软雅黑 Light" panose="020B0502040204020203" pitchFamily="34" charset="-122"/>
              </a:rPr>
              <a:t>从左到右：移动坐标系后再描述几何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2FEB9B-454B-4FC7-BB45-D66B2B5EC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431" y="1774575"/>
            <a:ext cx="6625138" cy="264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91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3159</TotalTime>
  <Pages>0</Pages>
  <Words>276</Words>
  <Characters>0</Characters>
  <Application>Microsoft Office PowerPoint</Application>
  <DocSecurity>0</DocSecurity>
  <PresentationFormat>全屏显示(16:9)</PresentationFormat>
  <Lines>0</Lines>
  <Paragraphs>36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合成变换</vt:lpstr>
      <vt:lpstr>合成变换</vt:lpstr>
      <vt:lpstr>合成变换</vt:lpstr>
      <vt:lpstr>合成变换</vt:lpstr>
      <vt:lpstr>合成变换</vt:lpstr>
      <vt:lpstr>合成变换的两种解释</vt:lpstr>
      <vt:lpstr>合成变换的两种解释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197</cp:revision>
  <dcterms:created xsi:type="dcterms:W3CDTF">2014-10-20T05:47:00Z</dcterms:created>
  <dcterms:modified xsi:type="dcterms:W3CDTF">2017-08-25T03:16:49Z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