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264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2017/8/10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UCourseSeries/ComputerGraphicsBasics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educourse@163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Graphics</a:t>
            </a: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计算机图形学基础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课程目的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掌握计算机图形学的基本数学知识。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掌握线性代数、几何变换、运动学、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物理等相关数值运算的基本方法。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课程说明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计算机图形学的基础知识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学习路线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计算机图形学理论知识（本课程）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编程实践（本课程）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面向对象的光线追踪理论与实践（后续课程）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Unreal Engine 4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6956F53-07FC-43D2-9F61-B22C8D84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Title 1">
            <a:extLst>
              <a:ext uri="{FF2B5EF4-FFF2-40B4-BE49-F238E27FC236}">
                <a16:creationId xmlns:a16="http://schemas.microsoft.com/office/drawing/2014/main" id="{7EBBDAFB-F4C7-4EE1-ACF8-60C61C60E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该课程包含的主要内容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Vector Spaces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（向量空间）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Matrices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（矩阵）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Linear System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（线性系统）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Quaternion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（四元数）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Affine Geometry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（仿射几何）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Affine Transformations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（仿射变换）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93A4E1C-4E15-41CF-8EF0-D8D70E78B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itle 1">
            <a:extLst>
              <a:ext uri="{FF2B5EF4-FFF2-40B4-BE49-F238E27FC236}">
                <a16:creationId xmlns:a16="http://schemas.microsoft.com/office/drawing/2014/main" id="{A11906FD-7D47-4263-970B-C49FD6416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学习该课程后应达到的效果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实现基本的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数学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为后续课程做好准备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173" name="图片 4">
            <a:extLst>
              <a:ext uri="{FF2B5EF4-FFF2-40B4-BE49-F238E27FC236}">
                <a16:creationId xmlns:a16="http://schemas.microsoft.com/office/drawing/2014/main" id="{7C5C3A34-459C-4E25-843D-230131C9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11171" r="64583" b="42548"/>
          <a:stretch>
            <a:fillRect/>
          </a:stretch>
        </p:blipFill>
        <p:spPr bwMode="auto">
          <a:xfrm>
            <a:off x="5508625" y="1203325"/>
            <a:ext cx="331152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93A4E1C-4E15-41CF-8EF0-D8D70E78B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itle 1">
            <a:extLst>
              <a:ext uri="{FF2B5EF4-FFF2-40B4-BE49-F238E27FC236}">
                <a16:creationId xmlns:a16="http://schemas.microsoft.com/office/drawing/2014/main" id="{A11906FD-7D47-4263-970B-C49FD6416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仓库地址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https://github.com/EDUCourseSeries/ComputerGraphicsBasics.git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Email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4"/>
              </a:rPr>
              <a:t>educourse@163.com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QQ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665360547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（请注明：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CSDN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学院）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28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Pages>0</Pages>
  <Words>321</Words>
  <Characters>0</Characters>
  <Application>Microsoft Office PowerPoint</Application>
  <DocSecurity>0</DocSecurity>
  <PresentationFormat>全屏显示(16:9)</PresentationFormat>
  <Lines>0</Lines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课程目的</vt:lpstr>
      <vt:lpstr>课程说明</vt:lpstr>
      <vt:lpstr>学习路线</vt:lpstr>
      <vt:lpstr>该课程包含的主要内容</vt:lpstr>
      <vt:lpstr>学习该课程后应达到的效果</vt:lpstr>
      <vt:lpstr>其他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30</cp:revision>
  <dcterms:created xsi:type="dcterms:W3CDTF">2014-10-20T05:47:00Z</dcterms:created>
  <dcterms:modified xsi:type="dcterms:W3CDTF">2017-08-10T13:18:46Z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