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6" r:id="rId9"/>
    <p:sldId id="274" r:id="rId10"/>
    <p:sldId id="275" r:id="rId11"/>
    <p:sldId id="277" r:id="rId12"/>
    <p:sldId id="259" r:id="rId13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114" y="10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2017/8/16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逆矩阵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是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矩阵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  <m:r>
                      <a:rPr lang="zh-CN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如果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是</m:t>
                    </m:r>
                    <m:r>
                      <a:rPr lang="zh-CN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可逆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那么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  <m:r>
                      <a:rPr lang="zh-CN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反之亦然</m:t>
                    </m:r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证明：</a:t>
                </a:r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≠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，那么当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转换成行阶梯形式时，就会存在</a:t>
                </a:r>
                <a:r>
                  <a:rPr lang="zh-CN" altLang="en-US" sz="1800" b="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零行</a:t>
                </a:r>
                <a:endParaRPr lang="en-US" altLang="zh-CN" sz="1800" b="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ctr" eaLnBrk="1" hangingPunct="1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b>
                    </m:sSub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无法找到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b>
                    </m:sSub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使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变成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734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</m:d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 eaLnBrk="1" hangingPunct="1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b>
                    </m:sSub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8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因此，我们总是找到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b>
                    </m:sSub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变成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578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Cambria Math" panose="02040503050406030204" pitchFamily="18" charset="0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是可逆的（非奇异的）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p>
                      <m:sSup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.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.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en-US" altLang="zh-CN" sz="20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矩阵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的逆矩阵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左乘一个初等矩阵表示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的基本行变换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99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3×3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基本变换矩阵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1. 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交换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和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𝐸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𝐸𝑀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17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3×3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基本变换矩阵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乘以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𝐸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𝐸𝑀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𝑘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39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3×3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基本变换矩阵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3.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  <m:r>
                      <m:rPr>
                        <m:nor/>
                      </m:rPr>
                      <a: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乘以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加到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𝐸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𝐸𝑀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𝑘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𝑘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185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/>
                <a:r>
                  <a:rPr lang="zh-CN" altLang="en-US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的逆矩阵</a:t>
                </a:r>
                <a:endParaRPr lang="en-US" altLang="zh-CN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2963" t="-17094" b="-4786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创建一个增广矩阵</a:t>
                </a:r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</m:acc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9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 </a:t>
                </a: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</m:acc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上运用基本行变换使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</m:acc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左边部分成为单位矩阵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3.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</m:acc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右边部分就是矩阵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的逆矩阵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306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/>
                <a:r>
                  <a:rPr lang="zh-CN" altLang="en-US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的逆矩阵</a:t>
                </a:r>
                <a:endParaRPr lang="en-US" altLang="zh-CN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2963" t="-17094" b="-4786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创建一个增广矩阵</a:t>
                </a:r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</m:acc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9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 </a:t>
                </a: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</m:acc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上运用基本行变换使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</m:acc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左边部分成为单位矩阵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3.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</m:acc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右边部分就是矩阵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的逆矩阵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∵</m:t>
                      </m:r>
                      <m:acc>
                        <m:accPr>
                          <m:chr m:val="̂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</m:acc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 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 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𝐼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]⟹</m:t>
                      </m:r>
                      <m:acc>
                        <m:accPr>
                          <m:chr m:val="̂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</m:acc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 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…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𝐼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]</m:t>
                      </m:r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acc>
                        <m:accPr>
                          <m:chr m:val="̂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</m:acc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 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 </m:t>
                          </m:r>
                        </m:e>
                      </m:d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…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𝐼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]=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 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 </m:t>
                          </m:r>
                        </m:e>
                      </m:d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…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]</m:t>
                      </m:r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546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/>
                <a:r>
                  <a:rPr lang="zh-CN" altLang="en-US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的逆矩阵</a:t>
                </a:r>
                <a:endParaRPr lang="en-US" altLang="zh-CN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2963" t="-17094" b="-4786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</m:acc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45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444" t="-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1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1284</TotalTime>
  <Pages>0</Pages>
  <Words>501</Words>
  <Characters>0</Characters>
  <Application>Microsoft Office PowerPoint</Application>
  <DocSecurity>0</DocSecurity>
  <PresentationFormat>全屏显示(16:9)</PresentationFormat>
  <Lines>0</Lines>
  <Paragraphs>65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定义</vt:lpstr>
      <vt:lpstr>定理</vt:lpstr>
      <vt:lpstr>定理</vt:lpstr>
      <vt:lpstr>定理</vt:lpstr>
      <vt:lpstr>定理</vt:lpstr>
      <vt:lpstr>计算n×n矩阵M的逆矩阵</vt:lpstr>
      <vt:lpstr>计算n×n矩阵M的逆矩阵</vt:lpstr>
      <vt:lpstr>计算n×n矩阵M的逆矩阵</vt:lpstr>
      <vt:lpstr>定理</vt:lpstr>
      <vt:lpstr>定理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67</cp:revision>
  <dcterms:created xsi:type="dcterms:W3CDTF">2014-10-20T05:47:00Z</dcterms:created>
  <dcterms:modified xsi:type="dcterms:W3CDTF">2017-08-16T07:57:43Z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