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8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77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4" d="100"/>
          <a:sy n="124" d="100"/>
        </p:scale>
        <p:origin x="-108" y="13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行列式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如果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可逆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反之亦然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转换成行阶梯形式时，就会存在</a:t>
                </a:r>
                <a:r>
                  <a:rPr lang="zh-CN" altLang="en-US" sz="1800" b="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零行</a:t>
                </a:r>
                <a:endParaRPr lang="en-US" altLang="zh-CN" sz="18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无法找到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3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因此，我们总是找到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7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删除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𝑡h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列后的矩阵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98575B3-81B2-4C51-996A-15A75EBD5AA5}"/>
              </a:ext>
            </a:extLst>
          </p:cNvPr>
          <p:cNvCxnSpPr>
            <a:cxnSpLocks/>
          </p:cNvCxnSpPr>
          <p:nvPr/>
        </p:nvCxnSpPr>
        <p:spPr bwMode="auto">
          <a:xfrm>
            <a:off x="5220054" y="3795852"/>
            <a:ext cx="1152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6F742A-432C-447E-A36F-C484EDB68408}"/>
              </a:ext>
            </a:extLst>
          </p:cNvPr>
          <p:cNvCxnSpPr>
            <a:cxnSpLocks/>
          </p:cNvCxnSpPr>
          <p:nvPr/>
        </p:nvCxnSpPr>
        <p:spPr bwMode="auto">
          <a:xfrm>
            <a:off x="6264000" y="3291810"/>
            <a:ext cx="0" cy="9360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𝑑𝑒𝑡𝑀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14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左乘一个初等矩阵表示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的基本行变换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7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乘以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9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乘以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加到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𝐸𝑀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𝑘𝑚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8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17094" b="-4786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创建一个增广矩阵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上运用基本行变换使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左边部分成为单位矩阵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右边部分就是矩阵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]⟹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</m:t>
                          </m:r>
                        </m:e>
                      </m:d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54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Pages>0</Pages>
  <Words>514</Words>
  <Characters>0</Characters>
  <Application>Microsoft Office PowerPoint</Application>
  <DocSecurity>0</DocSecurity>
  <PresentationFormat>全屏显示(16:9)</PresentationFormat>
  <Lines>0</Lines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定理</vt:lpstr>
      <vt:lpstr>定理</vt:lpstr>
      <vt:lpstr>定理</vt:lpstr>
      <vt:lpstr>定理</vt:lpstr>
      <vt:lpstr>计算n×n矩阵M的逆矩阵</vt:lpstr>
      <vt:lpstr>计算n×n矩阵M的逆矩阵</vt:lpstr>
      <vt:lpstr>计算n×n矩阵M的逆矩阵</vt:lpstr>
      <vt:lpstr>定理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70</cp:revision>
  <dcterms:created xsi:type="dcterms:W3CDTF">2014-10-20T05:47:00Z</dcterms:created>
  <dcterms:modified xsi:type="dcterms:W3CDTF">2017-08-16T08:45:12Z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