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86" r:id="rId4"/>
    <p:sldId id="287" r:id="rId5"/>
    <p:sldId id="288" r:id="rId6"/>
    <p:sldId id="289" r:id="rId7"/>
    <p:sldId id="285" r:id="rId8"/>
    <p:sldId id="290" r:id="rId9"/>
    <p:sldId id="291" r:id="rId10"/>
    <p:sldId id="292" r:id="rId11"/>
    <p:sldId id="293" r:id="rId12"/>
    <p:sldId id="259" r:id="rId13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2017/9/21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5875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直线与平面的交点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直线与平面的交点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0 0 0 1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1 1 1 0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   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𝜋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−1=0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1 1 1 0</m:t>
                          </m:r>
                        </m:e>
                      </m:d>
                      <m:r>
                        <a:rPr lang="en-US" altLang="zh-CN" sz="2000" b="0" i="1" baseline="300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zh-CN" altLang="en-US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∗</m:t>
                    </m:r>
                    <m:r>
                      <a:rPr lang="en-US" altLang="zh-CN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  <m:r>
                          <a:rPr lang="en-US" altLang="zh-CN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𝑑</m:t>
                        </m:r>
                      </m:num>
                      <m:den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den>
                    </m:f>
                    <m:r>
                      <a:rPr lang="en-US" altLang="zh-CN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=−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1 1 1 0</m:t>
                            </m:r>
                          </m:e>
                        </m:d>
                        <m:r>
                          <a:rPr lang="en-US" altLang="zh-CN" sz="28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0 0 0 1</m:t>
                            </m:r>
                          </m:e>
                        </m:d>
                        <m:r>
                          <a:rPr lang="en-US" altLang="zh-CN" sz="28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1 1 1 0</m:t>
                            </m:r>
                          </m:e>
                        </m:d>
                        <m:r>
                          <a:rPr lang="en-US" altLang="zh-CN" sz="28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1 1 1 0</m:t>
                            </m:r>
                          </m:e>
                        </m:d>
                        <m:r>
                          <a:rPr lang="en-US" altLang="zh-CN" sz="28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den>
                    </m:f>
                    <m:r>
                      <a:rPr lang="en-US" altLang="zh-CN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den>
                    </m:f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480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直线与平面的交点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0 0 0 1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1 1 1 0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   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𝜋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−1=0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1 1 1 0</m:t>
                          </m:r>
                        </m:e>
                      </m:d>
                      <m:r>
                        <a:rPr lang="en-US" altLang="zh-CN" sz="2000" b="0" i="1" baseline="300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∗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  <m:r>
                          <a:rPr lang="en-US" altLang="zh-CN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𝑑</m:t>
                        </m:r>
                      </m:num>
                      <m:den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den>
                    </m:f>
                    <m:r>
                      <a:rPr lang="en-US" altLang="zh-CN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=−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1 1 1 0</m:t>
                            </m:r>
                          </m:e>
                        </m:d>
                        <m:r>
                          <a:rPr lang="en-US" altLang="zh-CN" sz="28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0 0 0 1</m:t>
                            </m:r>
                          </m:e>
                        </m:d>
                        <m:r>
                          <a:rPr lang="en-US" altLang="zh-CN" sz="28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1 1 1 0</m:t>
                            </m:r>
                          </m:e>
                        </m:d>
                        <m:r>
                          <a:rPr lang="en-US" altLang="zh-CN" sz="28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1 1 1 0</m:t>
                            </m:r>
                          </m:e>
                        </m:d>
                        <m:r>
                          <a:rPr lang="en-US" altLang="zh-CN" sz="28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den>
                    </m:f>
                    <m:r>
                      <a:rPr lang="en-US" altLang="zh-CN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den>
                    </m:f>
                  </m:oMath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𝑙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  <m:r>
                            <a:rPr lang="zh-CN" altLang="en-US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𝑙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449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直线与平面的交点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  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∙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=0,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0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1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找到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∗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  <m:r>
                          <a:rPr lang="zh-CN" alt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e>
                    </m:d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在平面上，即：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8A25F9B1-7EB9-435E-B6E7-A09B774B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96" y="1992160"/>
            <a:ext cx="3044047" cy="23503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直线与平面的交点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  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∙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=0,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0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1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找到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∗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  <m:r>
                          <a:rPr lang="zh-CN" alt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e>
                    </m:d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在平面上，即：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  <m:r>
                            <a:rPr lang="zh-CN" alt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8A25F9B1-7EB9-435E-B6E7-A09B774B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96" y="1992160"/>
            <a:ext cx="3044047" cy="235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2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直线与平面的交点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  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∙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=0,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0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1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找到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∗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  <m:r>
                          <a:rPr lang="zh-CN" alt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e>
                    </m:d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在平面上，即：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  <m:r>
                            <a:rPr lang="zh-CN" alt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r>
                        <a:rPr lang="zh-CN" alt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∗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8A25F9B1-7EB9-435E-B6E7-A09B774B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96" y="1992160"/>
            <a:ext cx="3044047" cy="235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0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直线与平面的交点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  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∙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=0,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0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1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找到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∗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  <m:r>
                          <a:rPr lang="zh-CN" alt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e>
                    </m:d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在平面上，即：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  <m:r>
                            <a:rPr lang="zh-CN" alt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r>
                        <a:rPr lang="zh-CN" alt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∗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⟹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∗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  <m:r>
                          <a:rPr lang="en-US" altLang="zh-CN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𝑑</m:t>
                        </m:r>
                      </m:num>
                      <m:den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den>
                    </m:f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8A25F9B1-7EB9-435E-B6E7-A09B774B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96" y="1992160"/>
            <a:ext cx="3044047" cy="235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4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直线与平面的交点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  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∙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=0,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0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1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找到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*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  <m:r>
                          <a:rPr lang="zh-CN" alt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*</m:t>
                        </m:r>
                      </m:e>
                    </m:d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在平面上，即：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  <m:r>
                            <a:rPr lang="zh-CN" alt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*</m:t>
                          </m:r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r>
                        <a:rPr lang="zh-CN" alt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*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⟹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*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  <m:r>
                          <a:rPr lang="en-US" altLang="zh-CN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𝑑</m:t>
                        </m:r>
                      </m:num>
                      <m:den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den>
                    </m:f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直线与平面的焦点为：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*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8A25F9B1-7EB9-435E-B6E7-A09B774B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96" y="1992160"/>
            <a:ext cx="3044047" cy="235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8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直线与平面的交点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0 0 0 1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1 1 1 0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   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𝜋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−1=0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386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直线与平面的交点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0 0 0 1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1 1 1 0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   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𝜋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−1=0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1 1 1 0</m:t>
                          </m:r>
                        </m:e>
                      </m:d>
                      <m:r>
                        <a:rPr lang="en-US" altLang="zh-CN" sz="2000" b="0" i="1" baseline="300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921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直线与平面的交点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0 0 0 1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1 1 1 0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   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𝜋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−1=0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1 1 1 0</m:t>
                          </m:r>
                        </m:e>
                      </m:d>
                      <m:r>
                        <a:rPr lang="en-US" altLang="zh-CN" sz="2000" b="0" i="1" baseline="300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zh-CN" altLang="en-US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∗</m:t>
                    </m:r>
                    <m:r>
                      <a:rPr lang="en-US" altLang="zh-CN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  <m:r>
                          <a:rPr lang="en-US" altLang="zh-CN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𝑑</m:t>
                        </m:r>
                      </m:num>
                      <m:den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den>
                    </m:f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945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4643</TotalTime>
  <Pages>0</Pages>
  <Words>654</Words>
  <Characters>0</Characters>
  <Application>Microsoft Office PowerPoint</Application>
  <DocSecurity>0</DocSecurity>
  <PresentationFormat>全屏显示(16:9)</PresentationFormat>
  <Lines>0</Lines>
  <Paragraphs>68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直线与平面的交点</vt:lpstr>
      <vt:lpstr>直线与平面的交点</vt:lpstr>
      <vt:lpstr>直线与平面的交点</vt:lpstr>
      <vt:lpstr>直线与平面的交点</vt:lpstr>
      <vt:lpstr>直线与平面的交点</vt:lpstr>
      <vt:lpstr>直线与平面的交点</vt:lpstr>
      <vt:lpstr>直线与平面的交点</vt:lpstr>
      <vt:lpstr>直线与平面的交点</vt:lpstr>
      <vt:lpstr>直线与平面的交点</vt:lpstr>
      <vt:lpstr>直线与平面的交点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154</cp:revision>
  <dcterms:created xsi:type="dcterms:W3CDTF">2014-10-20T05:47:00Z</dcterms:created>
  <dcterms:modified xsi:type="dcterms:W3CDTF">2017-09-21T15:01:40Z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