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9" r:id="rId2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6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2017/9/23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SetZeros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808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053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ExchangeRows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ExchangeCols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IsSquare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2288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form_arr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Rank(…)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Nullity(…)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SetTranspose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469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析构函数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operator=(…)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GPoint3 operator();</a:t>
            </a:r>
          </a:p>
        </p:txBody>
      </p:sp>
    </p:spTree>
    <p:extLst>
      <p:ext uri="{BB962C8B-B14F-4D97-AF65-F5344CB8AC3E}">
        <p14:creationId xmlns:p14="http://schemas.microsoft.com/office/powerpoint/2010/main" val="15475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221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2B10A5-9AF5-44B5-82C0-01E55C84D300}"/>
              </a:ext>
            </a:extLst>
          </p:cNvPr>
          <p:cNvCxnSpPr/>
          <p:nvPr/>
        </p:nvCxnSpPr>
        <p:spPr bwMode="auto">
          <a:xfrm flipV="1">
            <a:off x="4878082" y="2206208"/>
            <a:ext cx="2448204" cy="72006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E816D1-CF5B-47B0-B17D-1AECE99A9ED9}"/>
              </a:ext>
            </a:extLst>
          </p:cNvPr>
          <p:cNvCxnSpPr>
            <a:cxnSpLocks/>
          </p:cNvCxnSpPr>
          <p:nvPr/>
        </p:nvCxnSpPr>
        <p:spPr bwMode="auto">
          <a:xfrm>
            <a:off x="6184735" y="1923379"/>
            <a:ext cx="205473" cy="57085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5D95B5-017E-4DE5-B40E-E5ADE80A1896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 bwMode="auto">
          <a:xfrm flipH="1">
            <a:off x="5392669" y="1928729"/>
            <a:ext cx="828462" cy="86311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D851F5E-64AE-4A16-90E5-8B19E1A8A391}"/>
              </a:ext>
            </a:extLst>
          </p:cNvPr>
          <p:cNvSpPr/>
          <p:nvPr/>
        </p:nvSpPr>
        <p:spPr bwMode="auto">
          <a:xfrm>
            <a:off x="6159670" y="1918184"/>
            <a:ext cx="72006" cy="72006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ECF8DE-577B-4A81-AA07-A4B16DDF2BEB}"/>
              </a:ext>
            </a:extLst>
          </p:cNvPr>
          <p:cNvSpPr/>
          <p:nvPr/>
        </p:nvSpPr>
        <p:spPr bwMode="auto">
          <a:xfrm>
            <a:off x="5382124" y="2730380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A95C1F-8D57-47BD-A656-4B04EDAA6742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3585" y="2590581"/>
            <a:ext cx="586593" cy="172636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/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/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blipFill>
                <a:blip r:embed="rId4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/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blipFill>
                <a:blip r:embed="rId5"/>
                <a:stretch>
                  <a:fillRect l="-3587" r="-2691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/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blipFill>
                <a:blip r:embed="rId6"/>
                <a:stretch>
                  <a:fillRect l="-28125" r="-21875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/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GPlane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 =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点到平面距离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56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(float w, float x, float y, float z)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copy)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(GVector3 axis, float theta, bool radian)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&amp;operator=(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061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+=(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-=(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*=(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885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*=(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/=(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operator+()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-()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912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+(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-(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/(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46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Pages>0</Pages>
  <Words>1002</Words>
  <Characters>0</Characters>
  <Application>Microsoft Office PowerPoint</Application>
  <DocSecurity>0</DocSecurity>
  <PresentationFormat>全屏显示(16:9)</PresentationFormat>
  <Lines>0</Lines>
  <Paragraphs>158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102</cp:revision>
  <dcterms:created xsi:type="dcterms:W3CDTF">2014-10-20T05:47:00Z</dcterms:created>
  <dcterms:modified xsi:type="dcterms:W3CDTF">2017-09-23T14:47:52Z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