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2" r:id="rId5"/>
    <p:sldId id="265" r:id="rId6"/>
    <p:sldId id="274" r:id="rId7"/>
    <p:sldId id="276" r:id="rId8"/>
    <p:sldId id="275" r:id="rId9"/>
    <p:sldId id="278" r:id="rId10"/>
    <p:sldId id="269" r:id="rId11"/>
    <p:sldId id="279" r:id="rId12"/>
    <p:sldId id="28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8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2896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计算点的旋转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,−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6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/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DE2D70-E810-4DDB-A117-263645812B6F}"/>
              </a:ext>
            </a:extLst>
          </p:cNvPr>
          <p:cNvGrpSpPr/>
          <p:nvPr/>
        </p:nvGrpSpPr>
        <p:grpSpPr>
          <a:xfrm>
            <a:off x="5004036" y="699594"/>
            <a:ext cx="3301711" cy="2649152"/>
            <a:chOff x="5004036" y="699594"/>
            <a:chExt cx="3301711" cy="26491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861267B-384F-4B0D-B718-7084F68737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84126" y="2211031"/>
              <a:ext cx="1872424" cy="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449814F-8054-478D-AF60-AAF55FF87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60" y="2212410"/>
              <a:ext cx="792066" cy="88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FA9CD2-B14E-4856-B2B5-59E679A6D49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47721" y="699594"/>
              <a:ext cx="36405" cy="15114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/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/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/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=(1,1,0)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6D2221-D726-46A1-BC0A-54D99748DA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1600" y="1730538"/>
              <a:ext cx="0" cy="480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A9854A5-5BED-4CDD-8D3B-8153A692A0CF}"/>
                </a:ext>
              </a:extLst>
            </p:cNvPr>
            <p:cNvSpPr/>
            <p:nvPr/>
          </p:nvSpPr>
          <p:spPr bwMode="auto">
            <a:xfrm>
              <a:off x="6660174" y="1707678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41AD78-101E-4DA4-A5FA-05F60AD3C560}"/>
                </a:ext>
              </a:extLst>
            </p:cNvPr>
            <p:cNvSpPr/>
            <p:nvPr/>
          </p:nvSpPr>
          <p:spPr bwMode="auto">
            <a:xfrm>
              <a:off x="6300144" y="259803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2852C6-4917-4AFB-B5A3-A2FB0676B9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63773" y="2233891"/>
              <a:ext cx="310695" cy="354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/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=(1,0,1)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33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(∵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单位四元数的几何意义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一个单位四元数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表示围绕任意轴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9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1,0,0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,0,0)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8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=30°,</m:t>
                      </m:r>
                      <m:acc>
                        <m:accPr>
                          <m:chr m:val="̂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85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Pages>0</Pages>
  <Words>470</Words>
  <Characters>0</Characters>
  <Application>Microsoft Office PowerPoint</Application>
  <DocSecurity>0</DocSecurity>
  <PresentationFormat>全屏显示(16:9)</PresentationFormat>
  <Lines>0</Lines>
  <Paragraphs>84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单位四元数</vt:lpstr>
      <vt:lpstr>单位四元数</vt:lpstr>
      <vt:lpstr>单位四元数</vt:lpstr>
      <vt:lpstr>单位四元数</vt:lpstr>
      <vt:lpstr>单位四元数</vt:lpstr>
      <vt:lpstr>四元数</vt:lpstr>
      <vt:lpstr>四元数</vt:lpstr>
      <vt:lpstr>四元数</vt:lpstr>
      <vt:lpstr>单位四元数</vt:lpstr>
      <vt:lpstr>单位四元数</vt:lpstr>
      <vt:lpstr>单位四元数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200</cp:revision>
  <dcterms:created xsi:type="dcterms:W3CDTF">2014-10-20T05:47:00Z</dcterms:created>
  <dcterms:modified xsi:type="dcterms:W3CDTF">2017-08-28T09:11:00Z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