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6" r:id="rId11"/>
    <p:sldId id="287" r:id="rId12"/>
    <p:sldId id="288" r:id="rId13"/>
    <p:sldId id="289" r:id="rId14"/>
    <p:sldId id="291" r:id="rId15"/>
    <p:sldId id="292" r:id="rId16"/>
    <p:sldId id="293" r:id="rId17"/>
    <p:sldId id="259" r:id="rId1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56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2017/8/28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刚体变换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例：找出图中所示变换的逆变换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8119A7E-FA43-47E3-BF1D-27E7B7AAA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795" y="1477727"/>
            <a:ext cx="3332744" cy="25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25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例：找出图中所示变换的逆变换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1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2,1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8119A7E-FA43-47E3-BF1D-27E7B7AAA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795" y="1477727"/>
            <a:ext cx="3332744" cy="25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2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例：找出图中所示变换的逆变换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1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2,1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−90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°</m:t>
                          </m:r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8119A7E-FA43-47E3-BF1D-27E7B7AAA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795" y="1477727"/>
            <a:ext cx="3332744" cy="25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2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例：找出图中所示变换的逆变换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1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2,1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−90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°</m:t>
                          </m:r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𝑋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𝑇𝑅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8119A7E-FA43-47E3-BF1D-27E7B7AAA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795" y="1477727"/>
            <a:ext cx="3332744" cy="25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0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例：找出图中所示变换的逆变换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1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2,1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−90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°</m:t>
                          </m:r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𝑋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𝑇𝑅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8119A7E-FA43-47E3-BF1D-27E7B7AAA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795" y="1477727"/>
            <a:ext cx="3332744" cy="25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6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例：找出图中所示变换的逆变换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1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2,1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−90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°</m:t>
                          </m:r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𝑋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𝑇𝑅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m:rPr>
                              <m:brk m:alnAt="7"/>
                            </m:r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</m:acc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8119A7E-FA43-47E3-BF1D-27E7B7AAA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795" y="1477727"/>
            <a:ext cx="3332744" cy="25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72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例：找出图中所示变换的逆变换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1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2,1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−90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°</m:t>
                          </m:r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𝑋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𝑇𝑅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m:rPr>
                              <m:brk m:alnAt="7"/>
                            </m:r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</m:acc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  <m:acc>
                                  <m:accPr>
                                    <m:chr m:val="⃗"/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8119A7E-FA43-47E3-BF1D-27E7B7AAA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795" y="1477727"/>
            <a:ext cx="3332744" cy="25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9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刚体变换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𝑋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是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仿射空间的映射，且有下列性质：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𝑋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是向量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向量，点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点映射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𝑋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保持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点与点的距离不变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𝑋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保持所有向量的外积不变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刚体变换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𝑋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表示为：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𝑋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𝑅</m:t>
                                </m:r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𝐼</m:t>
                                </m:r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𝑅</m:t>
                                </m:r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为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旋转矩阵，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为位移向量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注意：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刚体变换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𝑋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可以解释为坐标系平移后再旋转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32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01C6FD-C42D-4562-B12D-A2986D973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56" y="1131888"/>
            <a:ext cx="3709076" cy="300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8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𝑋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𝑅</m:t>
                              </m:r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−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18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𝑋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𝑅</m:t>
                              </m:r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−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证明：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𝐼</m:t>
                                        </m:r>
                                      </m:e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𝑡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𝑅</m:t>
                                        </m:r>
                                      </m:e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0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33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𝑋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𝑅</m:t>
                              </m:r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−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证明：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𝐼</m:t>
                                        </m:r>
                                      </m:e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𝑡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𝑅</m:t>
                                        </m:r>
                                      </m:e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0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0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𝐼</m:t>
                                    </m:r>
                                  </m:e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0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21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𝑋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𝑅</m:t>
                              </m:r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−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证明：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𝐼</m:t>
                                        </m:r>
                                      </m:e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𝑡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𝑅</m:t>
                                        </m:r>
                                      </m:e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0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0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𝐼</m:t>
                                    </m:r>
                                  </m:e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0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8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𝑋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𝑅</m:t>
                              </m:r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−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证明：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𝐼</m:t>
                                        </m:r>
                                      </m:e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𝑡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𝑅</m:t>
                                        </m:r>
                                      </m:e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0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0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𝐼</m:t>
                                    </m:r>
                                  </m:e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0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437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2997</TotalTime>
  <Pages>0</Pages>
  <Words>539</Words>
  <Characters>0</Characters>
  <Application>Microsoft Office PowerPoint</Application>
  <DocSecurity>0</DocSecurity>
  <PresentationFormat>全屏显示(16:9)</PresentationFormat>
  <Lines>0</Lines>
  <Paragraphs>78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</vt:lpstr>
      <vt:lpstr>定义</vt:lpstr>
      <vt:lpstr>定义</vt:lpstr>
      <vt:lpstr>定理</vt:lpstr>
      <vt:lpstr>定理</vt:lpstr>
      <vt:lpstr>定理</vt:lpstr>
      <vt:lpstr>定理</vt:lpstr>
      <vt:lpstr>定理</vt:lpstr>
      <vt:lpstr>刚体变换</vt:lpstr>
      <vt:lpstr>刚体变换</vt:lpstr>
      <vt:lpstr>刚体变换</vt:lpstr>
      <vt:lpstr>刚体变换</vt:lpstr>
      <vt:lpstr>刚体变换</vt:lpstr>
      <vt:lpstr>刚体变换</vt:lpstr>
      <vt:lpstr>刚体变换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147</cp:revision>
  <dcterms:created xsi:type="dcterms:W3CDTF">2014-10-20T05:47:00Z</dcterms:created>
  <dcterms:modified xsi:type="dcterms:W3CDTF">2017-08-28T02:43:18Z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