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7" r:id="rId4"/>
    <p:sldId id="278" r:id="rId5"/>
    <p:sldId id="280" r:id="rId6"/>
    <p:sldId id="281" r:id="rId7"/>
    <p:sldId id="279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合成刚体变换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：从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：从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例：找出图中变换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27" y="1995702"/>
            <a:ext cx="6552546" cy="30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8" t="343" r="1131" b="-343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Pages>0</Pages>
  <Words>300</Words>
  <Characters>0</Characters>
  <Application>Microsoft Office PowerPoint</Application>
  <DocSecurity>0</DocSecurity>
  <PresentationFormat>全屏显示(16:9)</PresentationFormat>
  <Lines>0</Lines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定理</vt:lpstr>
      <vt:lpstr>合成刚体变换</vt:lpstr>
      <vt:lpstr>合成刚体变换</vt:lpstr>
      <vt:lpstr>合成刚体变换</vt:lpstr>
      <vt:lpstr>合成刚体变换</vt:lpstr>
      <vt:lpstr>合成刚体变换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160</cp:revision>
  <dcterms:created xsi:type="dcterms:W3CDTF">2014-10-20T05:47:00Z</dcterms:created>
  <dcterms:modified xsi:type="dcterms:W3CDTF">2017-08-28T03:57:30Z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