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5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875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直线与三角形的交点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1571DE4-772F-4002-9D3D-73F0F9C0D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63" y="1347648"/>
            <a:ext cx="3104097" cy="23761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与该平面的交点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1571DE4-772F-4002-9D3D-73F0F9C0D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63" y="1347648"/>
            <a:ext cx="3104097" cy="23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571DE4-772F-4002-9D3D-73F0F9C0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63" y="1347648"/>
            <a:ext cx="3104097" cy="23761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与该平面的交点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利用重心坐标系判断该交点与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关系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4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0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</m:t>
                    </m:r>
                    <m:d>
                      <m:dPr>
                        <m:ctrlPr>
                          <a:rPr lang="en-US" altLang="zh-CN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1 0 0 1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0 0 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3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</m:t>
                    </m:r>
                    <m:d>
                      <m:dPr>
                        <m:ctrlPr>
                          <a:rPr lang="en-US" altLang="zh-CN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1 0 0 1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0 0 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平面方程：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63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</m:t>
                    </m:r>
                    <m:d>
                      <m:dPr>
                        <m:ctrlPr>
                          <a:rPr lang="en-US" altLang="zh-CN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1 0 0 1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0 0 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平面方程：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8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3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判断交点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是否在三角形内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的齐次坐标：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56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3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判断交点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是否在三角形内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的齐次坐标：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的重心坐标：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1/3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⇒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三角形内部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78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</TotalTime>
  <Pages>0</Pages>
  <Words>503</Words>
  <Characters>0</Characters>
  <Application>Microsoft Office PowerPoint</Application>
  <DocSecurity>0</DocSecurity>
  <PresentationFormat>全屏显示(16:9)</PresentationFormat>
  <Lines>0</Lines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166</cp:revision>
  <dcterms:created xsi:type="dcterms:W3CDTF">2014-10-20T05:47:00Z</dcterms:created>
  <dcterms:modified xsi:type="dcterms:W3CDTF">2017-08-22T06:39:20Z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