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76" r:id="rId5"/>
    <p:sldId id="277" r:id="rId6"/>
    <p:sldId id="259" r:id="rId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14" y="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2017/8/18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重心坐标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仿射空间中的点，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  </m:t>
                        </m:r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]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仿射框架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8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𝑜</m:t>
                      </m:r>
                    </m:oMath>
                  </m:oMathPara>
                </a14:m>
                <a:endParaRPr lang="en-US" altLang="zh-CN" sz="18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+…+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𝑜</m:t>
                        </m:r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𝑜</m:t>
                        </m:r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𝑜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𝑜</m:t>
                        </m:r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𝑜</m:t>
                        </m:r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𝑜</m:t>
                        </m:r>
                      </m:e>
                    </m:d>
                  </m:oMath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𝑜</m:t>
                        </m:r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𝑜</m:t>
                        </m:r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+…+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𝑜</m:t>
                        </m:r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8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−…−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altLang="zh-CN" sz="18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o</m:t>
                    </m:r>
                  </m:oMath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r>
                  <a:rPr lang="en-US" altLang="zh-CN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,</a:t>
                </a:r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那么</a:t>
                </a:r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=</m:t>
                                    </m:r>
                                    <m:r>
                                      <a:rPr lang="en-US" altLang="zh-CN" sz="14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14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−…−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zh-CN" altLang="en-US" sz="1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*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这里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+1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</m:t>
                    </m:r>
                  </m:oMath>
                </a14:m>
                <a:r>
                  <a:rPr lang="en-US" altLang="zh-CN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,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∗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就是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关于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重心座标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重心坐标系</a:t>
            </a:r>
            <a:endParaRPr lang="en-US" altLang="zh-CN" sz="36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二维仿射空间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0.5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+1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𝑜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h𝑜𝑚𝑜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.)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−0.5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𝑏𝑎𝑟𝑦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.)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3710BEBB-24D9-4858-8E05-4C2925CD6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895" y="2211720"/>
            <a:ext cx="2406339" cy="1916629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6A799ED-0B0F-4B5B-A2F1-01A0410EB7E6}"/>
              </a:ext>
            </a:extLst>
          </p:cNvPr>
          <p:cNvCxnSpPr/>
          <p:nvPr/>
        </p:nvCxnSpPr>
        <p:spPr bwMode="auto">
          <a:xfrm>
            <a:off x="5508078" y="3219804"/>
            <a:ext cx="18001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5508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重心坐标系</a:t>
            </a:r>
            <a:endParaRPr lang="en-US" altLang="zh-CN" sz="36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E98FED-B940-4D74-8D69-70DBC58BC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982" y="1275642"/>
            <a:ext cx="5560036" cy="319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6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重心坐标系</a:t>
            </a:r>
            <a:endParaRPr lang="en-US" altLang="zh-CN" sz="36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 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三维仿射空间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0.5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0.5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𝑜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.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h𝑜𝑚𝑜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.)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.</m:t>
                                </m:r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𝑏𝑎𝑟𝑦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.)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B46675F-55A8-4C30-8E73-8839643DD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491660"/>
            <a:ext cx="3203457" cy="205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9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2919</TotalTime>
  <Pages>0</Pages>
  <Words>321</Words>
  <Characters>0</Characters>
  <Application>Microsoft Office PowerPoint</Application>
  <DocSecurity>0</DocSecurity>
  <PresentationFormat>全屏显示(16:9)</PresentationFormat>
  <Lines>0</Lines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</vt:lpstr>
      <vt:lpstr>重心坐标系</vt:lpstr>
      <vt:lpstr>重心坐标系</vt:lpstr>
      <vt:lpstr>重心坐标系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123</cp:revision>
  <dcterms:created xsi:type="dcterms:W3CDTF">2014-10-20T05:47:00Z</dcterms:created>
  <dcterms:modified xsi:type="dcterms:W3CDTF">2017-08-18T03:27:36Z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