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59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2017/8/29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向量加减法与标量运算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GMath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向量间的加减法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向量与常量间的乘除法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06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向量的方向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向量的外积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向量的内积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向量的投影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4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施密特正交化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GVector4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53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矩阵的转置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矩阵和常量乘法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95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02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高斯消元法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45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Pages>0</Pages>
  <Words>222</Words>
  <Characters>0</Characters>
  <Application>Microsoft Office PowerPoint</Application>
  <DocSecurity>0</DocSecurity>
  <PresentationFormat>全屏显示(16:9)</PresentationFormat>
  <Lines>0</Lines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练习</vt:lpstr>
      <vt:lpstr>练习</vt:lpstr>
      <vt:lpstr>练习</vt:lpstr>
      <vt:lpstr>练习</vt:lpstr>
      <vt:lpstr>练习</vt:lpstr>
      <vt:lpstr>练习</vt:lpstr>
      <vt:lpstr>练习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51</cp:revision>
  <dcterms:created xsi:type="dcterms:W3CDTF">2014-10-20T05:47:00Z</dcterms:created>
  <dcterms:modified xsi:type="dcterms:W3CDTF">2017-08-29T09:12:54Z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