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5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的解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的解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4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0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=[0.5]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70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=[0.5]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0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8ADE6B-B3CD-43F8-8B20-101A0D6B3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62" y="959011"/>
            <a:ext cx="4446532" cy="3523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8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=[0.5]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5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11918F-EE77-4560-82DD-55D4FF09058C}"/>
                  </a:ext>
                </a:extLst>
              </p:cNvPr>
              <p:cNvSpPr/>
              <p:nvPr/>
            </p:nvSpPr>
            <p:spPr>
              <a:xfrm>
                <a:off x="3929889" y="4329798"/>
                <a:ext cx="4572000" cy="554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11918F-EE77-4560-82DD-55D4FF090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89" y="4329798"/>
                <a:ext cx="4572000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0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练习：找出下列线性方程组的最小长度解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6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≠0(∵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则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的解，则么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可能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，因此存在无数个解。在这些解中，我们要找到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投影到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r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𝑜𝑤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中的长度最小的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165CF7C-9647-41D0-99A8-EF4AD4327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31" y="853774"/>
            <a:ext cx="3471787" cy="34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的方法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利用高斯消元法在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𝐴𝐴</m:t>
                        </m:r>
                        <m:r>
                          <a:rPr lang="en-US" altLang="zh-CN" sz="16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中求解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5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=[1]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8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6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的最小长度解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    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=</m:t>
                                      </m:r>
                                    </m: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        </m:t>
                                      </m:r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(∵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𝑔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的解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5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Pages>0</Pages>
  <Words>883</Words>
  <Characters>0</Characters>
  <Application>Microsoft Office PowerPoint</Application>
  <DocSecurity>0</DocSecurity>
  <PresentationFormat>全屏显示(16:9)</PresentationFormat>
  <Lines>0</Lines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情况3（m&lt;n）：最小长度解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168</cp:revision>
  <dcterms:created xsi:type="dcterms:W3CDTF">2014-10-20T05:47:00Z</dcterms:created>
  <dcterms:modified xsi:type="dcterms:W3CDTF">2017-08-16T14:27:42Z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