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59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41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解上述方程组即可求得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894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8948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4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克莱姆法则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6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4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4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3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将</m:t>
                    </m:r>
                    <m:r>
                      <m:rPr>
                        <m:brk m:alnAt="7"/>
                      </m:rP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带入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即可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直线和三角形的交点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0,1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交点在三角形的内部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1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在实际计算机应用中，上述方法效率低！</a:t>
            </a:r>
            <a:endParaRPr lang="en-US" altLang="zh-CN" sz="2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73B674-5C5C-4EC4-B28C-721B33E682D1}"/>
              </a:ext>
            </a:extLst>
          </p:cNvPr>
          <p:cNvCxnSpPr/>
          <p:nvPr/>
        </p:nvCxnSpPr>
        <p:spPr bwMode="auto">
          <a:xfrm>
            <a:off x="683676" y="1203636"/>
            <a:ext cx="6912576" cy="237619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ECAD0A-71BE-4881-96DA-CFD43A4D0CA9}"/>
              </a:ext>
            </a:extLst>
          </p:cNvPr>
          <p:cNvCxnSpPr>
            <a:cxnSpLocks/>
          </p:cNvCxnSpPr>
          <p:nvPr/>
        </p:nvCxnSpPr>
        <p:spPr bwMode="auto">
          <a:xfrm flipV="1">
            <a:off x="971700" y="1419654"/>
            <a:ext cx="6912576" cy="201616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采用速度快，消耗小的算法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Fast ,Minimum Storage Ray/Triangle Intersection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Tomas Moller &amp; Ben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Trumbore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3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Pages>0</Pages>
  <Words>1138</Words>
  <Characters>0</Characters>
  <Application>Microsoft Office PowerPoint</Application>
  <DocSecurity>0</DocSecurity>
  <PresentationFormat>全屏显示(16:9)</PresentationFormat>
  <Lines>0</Lines>
  <Paragraphs>226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Tahoma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103</cp:revision>
  <dcterms:created xsi:type="dcterms:W3CDTF">2014-10-20T05:47:00Z</dcterms:created>
  <dcterms:modified xsi:type="dcterms:W3CDTF">2017-09-22T08:52:44Z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