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259" r:id="rId17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114" y="10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2017/8/16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深入理解线性系统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=1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的最小长度解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1 1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      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=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=</m:t>
                                      </m:r>
                                    </m:e>
                                    <m:e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1−</m:t>
                                      </m:r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=</m:t>
                                      </m:r>
                                    </m:e>
                                    <m:e>
                                      <m:r>
                                        <a:rPr lang="en-US" altLang="zh-CN" sz="1800" b="0" i="1" dirty="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        </m:t>
                                      </m:r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 (∵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𝑔</m:t>
                          </m:r>
                        </m:sub>
                      </m:sSub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⟹</m:t>
                    </m:r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𝑏</m:t>
                            </m:r>
                          </m:e>
                        </m:acc>
                        <m:r>
                          <a:rPr lang="zh-CN" alt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的</m:t>
                        </m:r>
                        <m:r>
                          <a:rPr lang="zh-CN" alt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解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</m:t>
                            </m:r>
                          </m:e>
                        </m:acc>
                        <m:r>
                          <a:rPr lang="zh-CN" alt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的解</m:t>
                        </m:r>
                      </m:e>
                    </m:d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347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i="1" baseline="30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𝐴𝐴</m:t>
                            </m:r>
                            <m:r>
                              <a:rPr lang="en-US" altLang="zh-CN" sz="1800" i="1" baseline="30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中，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𝐴𝐴</m:t>
                            </m:r>
                            <m:r>
                              <a:rPr lang="en-US" altLang="zh-CN" sz="1800" i="1" baseline="30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𝐴𝐴</m:t>
                        </m:r>
                        <m:r>
                          <a:rPr lang="en-US" altLang="zh-CN" sz="1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502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i="1" baseline="30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𝐴𝐴</m:t>
                            </m:r>
                            <m:r>
                              <a:rPr lang="en-US" altLang="zh-CN" sz="1800" i="1" baseline="30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中，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𝐴𝐴</m:t>
                            </m:r>
                            <m:r>
                              <a:rPr lang="en-US" altLang="zh-CN" sz="1800" i="1" baseline="30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𝐴𝐴</m:t>
                        </m:r>
                        <m:r>
                          <a:rPr lang="en-US" altLang="zh-CN" sz="1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𝐴𝐴</m:t>
                        </m:r>
                        <m:r>
                          <a:rPr lang="en-US" altLang="zh-CN" sz="1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e>
                    </m:d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e>
                    </m:d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=[0.5]</m:t>
                    </m:r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703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i="1" baseline="30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𝐴𝐴</m:t>
                            </m:r>
                            <m:r>
                              <a:rPr lang="en-US" altLang="zh-CN" sz="1800" i="1" baseline="30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中，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𝐴𝐴</m:t>
                            </m:r>
                            <m:r>
                              <a:rPr lang="en-US" altLang="zh-CN" sz="1800" i="1" baseline="30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𝐴𝐴</m:t>
                        </m:r>
                        <m:r>
                          <a:rPr lang="en-US" altLang="zh-CN" sz="1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𝐴𝐴</m:t>
                        </m:r>
                        <m:r>
                          <a:rPr lang="en-US" altLang="zh-CN" sz="1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</m:acc>
                      <m:r>
                        <a:rPr lang="en-US" altLang="zh-CN" sz="18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⃗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</m:acc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=[0.5]</m:t>
                      </m:r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i="1" baseline="30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0.5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093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58ADE6B-B3CD-43F8-8B20-101A0D6B3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562" y="959011"/>
            <a:ext cx="4446532" cy="35239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i="1" baseline="30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𝐴𝐴</m:t>
                            </m:r>
                            <m:r>
                              <a:rPr lang="en-US" altLang="zh-CN" sz="1800" i="1" baseline="30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中，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𝐴𝐴</m:t>
                            </m:r>
                            <m:r>
                              <a:rPr lang="en-US" altLang="zh-CN" sz="1800" i="1" baseline="30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𝐴𝐴</m:t>
                        </m:r>
                        <m:r>
                          <a:rPr lang="en-US" altLang="zh-CN" sz="1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𝐴𝐴</m:t>
                        </m:r>
                        <m:r>
                          <a:rPr lang="en-US" altLang="zh-CN" sz="1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</m:acc>
                      <m:r>
                        <a:rPr lang="en-US" altLang="zh-CN" sz="18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⃗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</m:acc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=[0.5]</m:t>
                      </m:r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i="1" baseline="30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0.5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5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711918F-EE77-4560-82DD-55D4FF09058C}"/>
                  </a:ext>
                </a:extLst>
              </p:cNvPr>
              <p:cNvSpPr/>
              <p:nvPr/>
            </p:nvSpPr>
            <p:spPr>
              <a:xfrm>
                <a:off x="3929889" y="4329798"/>
                <a:ext cx="4572000" cy="55425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711918F-EE77-4560-82DD-55D4FF0905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889" y="4329798"/>
                <a:ext cx="4572000" cy="5542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908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练习：找出下列线性方程组的最小长度解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269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𝑛𝑢𝑙𝑙𝑖𝑡𝑦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≠0(∵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𝑟𝑎𝑛𝑘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&lt;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的解，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则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sub>
                    </m:sSub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</m:t>
                        </m:r>
                      </m:e>
                    </m:acc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的解，则么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</m:t>
                        </m:r>
                      </m:e>
                    </m:acc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那么，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𝑔</m:t>
                        </m:r>
                      </m:sub>
                    </m:sSub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zh-CN" altLang="en-US" sz="16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可能</m:t>
                    </m:r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成为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的解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(∵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𝑔</m:t>
                        </m:r>
                      </m:sub>
                    </m:sSub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d>
                      <m:d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，因此存在无数个解。在这些解中，我们要找到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投影到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r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𝑜𝑤</m:t>
                    </m:r>
                    <m:d>
                      <m:dPr>
                        <m:ctrlP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中的长度最小的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879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将矩阵投影到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</m:oMath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𝐴𝑇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𝐴𝐴</m:t>
                            </m:r>
                            <m:r>
                              <a:rPr lang="en-US" altLang="zh-CN" sz="1600" i="1" baseline="30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(∵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  <m:r>
                          <a:rPr lang="en-US" altLang="zh-CN" sz="16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</m:t>
                            </m:r>
                            <m:r>
                              <a:rPr lang="en-US" altLang="zh-CN" sz="1600" i="1" baseline="30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 baseline="30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定义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𝑔</m:t>
                        </m:r>
                      </m:sub>
                    </m:sSub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 baseline="30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𝐴𝐴</m:t>
                            </m:r>
                            <m:r>
                              <a:rPr lang="en-US" altLang="zh-CN" sz="1600" i="1" baseline="30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𝑔</m:t>
                        </m:r>
                      </m:sub>
                    </m:sSub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 baseline="30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𝐴𝐴</m:t>
                            </m:r>
                            <m:r>
                              <a:rPr lang="en-US" altLang="zh-CN" sz="1600" i="1" baseline="30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(∵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𝑔</m:t>
                        </m:r>
                      </m:sub>
                    </m:sSub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)</a:t>
                </a: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的最小长度解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165CF7C-9647-41D0-99A8-EF4AD4327B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931" y="853774"/>
            <a:ext cx="3471787" cy="345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1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 baseline="30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𝐴𝐴</m:t>
                            </m:r>
                            <m:r>
                              <a:rPr lang="en-US" altLang="zh-CN" sz="1600" i="1" baseline="30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的方法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𝐴𝐴</m:t>
                            </m:r>
                            <m:r>
                              <a:rPr lang="en-US" altLang="zh-CN" sz="1600" i="1" baseline="30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6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𝐴𝐴</m:t>
                        </m:r>
                        <m:r>
                          <a:rPr lang="en-US" altLang="zh-CN" sz="16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利用高斯消元法在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𝐴𝐴</m:t>
                        </m:r>
                        <m:r>
                          <a:rPr lang="en-US" altLang="zh-CN" sz="16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中求解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 baseline="30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03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=1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的最小长度解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55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=1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的最小长度解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1 1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=[1]</m:t>
                      </m:r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873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=1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的最小长度解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1 1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      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=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=</m:t>
                                      </m:r>
                                    </m:e>
                                    <m:e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1−</m:t>
                                      </m:r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=</m:t>
                                      </m:r>
                                    </m:e>
                                    <m:e>
                                      <m:r>
                                        <a:rPr lang="en-US" altLang="zh-CN" sz="1800" b="0" i="1" dirty="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        </m:t>
                                      </m:r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23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=1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的最小长度解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1 1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      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=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=</m:t>
                                      </m:r>
                                    </m:e>
                                    <m:e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1−</m:t>
                                      </m:r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=</m:t>
                                      </m:r>
                                    </m:e>
                                    <m:e>
                                      <m:r>
                                        <a:rPr lang="en-US" altLang="zh-CN" sz="1800" b="0" i="1" dirty="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        </m:t>
                                      </m:r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 (∵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𝑔</m:t>
                          </m:r>
                        </m:sub>
                      </m:sSub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06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=1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的最小长度解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1 1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      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=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=</m:t>
                                      </m:r>
                                    </m:e>
                                    <m:e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1−</m:t>
                                      </m:r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=</m:t>
                                      </m:r>
                                    </m:e>
                                    <m:e>
                                      <m:r>
                                        <a:rPr lang="en-US" altLang="zh-CN" sz="1800" b="0" i="1" dirty="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        </m:t>
                                      </m:r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 (∵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𝑔</m:t>
                          </m:r>
                        </m:sub>
                      </m:sSub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⟹</m:t>
                    </m:r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𝑏</m:t>
                            </m:r>
                          </m:e>
                        </m:acc>
                        <m:r>
                          <a:rPr lang="zh-CN" alt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的</m:t>
                        </m:r>
                        <m:r>
                          <a:rPr lang="zh-CN" alt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解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50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1929</TotalTime>
  <Pages>0</Pages>
  <Words>883</Words>
  <Characters>0</Characters>
  <Application>Microsoft Office PowerPoint</Application>
  <DocSecurity>0</DocSecurity>
  <PresentationFormat>全屏显示(16:9)</PresentationFormat>
  <Lines>0</Lines>
  <Paragraphs>81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情况3（m&lt;n）：最小长度解</vt:lpstr>
      <vt:lpstr>情况3（m&lt;n）：最小长度解</vt:lpstr>
      <vt:lpstr>情况3（m&lt;n）：最小长度解</vt:lpstr>
      <vt:lpstr>情况3（m&lt;n）：最小长度解</vt:lpstr>
      <vt:lpstr>情况3（m&lt;n）：最小长度解</vt:lpstr>
      <vt:lpstr>情况3（m&lt;n）：最小长度解</vt:lpstr>
      <vt:lpstr>情况3（m&lt;n）：最小长度解</vt:lpstr>
      <vt:lpstr>情况3（m&lt;n）：最小长度解</vt:lpstr>
      <vt:lpstr>情况3（m&lt;n）：最小长度解</vt:lpstr>
      <vt:lpstr>情况3（m&lt;n）：最小长度解</vt:lpstr>
      <vt:lpstr>情况3（m&lt;n）：最小长度解</vt:lpstr>
      <vt:lpstr>情况3（m&lt;n）：最小长度解</vt:lpstr>
      <vt:lpstr>情况3（m&lt;n）：最小长度解</vt:lpstr>
      <vt:lpstr>情况3（m&lt;n）：最小长度解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167</cp:revision>
  <dcterms:created xsi:type="dcterms:W3CDTF">2014-10-20T05:47:00Z</dcterms:created>
  <dcterms:modified xsi:type="dcterms:W3CDTF">2017-08-16T02:44:27Z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