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73" r:id="rId10"/>
    <p:sldId id="268" r:id="rId11"/>
    <p:sldId id="274" r:id="rId12"/>
    <p:sldId id="269" r:id="rId13"/>
    <p:sldId id="270" r:id="rId14"/>
    <p:sldId id="275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向量的内积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0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E7DD26-4970-4F43-9875-F3EF3530479E}"/>
              </a:ext>
            </a:extLst>
          </p:cNvPr>
          <p:cNvCxnSpPr>
            <a:cxnSpLocks/>
          </p:cNvCxnSpPr>
          <p:nvPr/>
        </p:nvCxnSpPr>
        <p:spPr bwMode="auto">
          <a:xfrm>
            <a:off x="53966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0BD82-F487-425F-BF47-55AE91EC66FA}"/>
              </a:ext>
            </a:extLst>
          </p:cNvPr>
          <p:cNvCxnSpPr>
            <a:cxnSpLocks/>
          </p:cNvCxnSpPr>
          <p:nvPr/>
        </p:nvCxnSpPr>
        <p:spPr bwMode="auto">
          <a:xfrm>
            <a:off x="377993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E00A475-0E39-4FB7-B244-69277CC2D0B2}"/>
              </a:ext>
            </a:extLst>
          </p:cNvPr>
          <p:cNvCxnSpPr>
            <a:cxnSpLocks/>
          </p:cNvCxnSpPr>
          <p:nvPr/>
        </p:nvCxnSpPr>
        <p:spPr bwMode="auto">
          <a:xfrm>
            <a:off x="1475742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AB534E-082F-4B78-9710-734C6C0E0DBD}"/>
              </a:ext>
            </a:extLst>
          </p:cNvPr>
          <p:cNvCxnSpPr>
            <a:cxnSpLocks/>
          </p:cNvCxnSpPr>
          <p:nvPr/>
        </p:nvCxnSpPr>
        <p:spPr bwMode="auto">
          <a:xfrm>
            <a:off x="4747419" y="2572658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16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/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4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7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得到一个</m:t>
                    </m:r>
                    <m:r>
                      <a:rPr lang="zh-CN" alt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，称为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向量的内积（点积）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5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2+2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1+3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0=4</m:t>
                      </m:r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EACBC-271F-477C-B417-C21C6F228EE5}"/>
              </a:ext>
            </a:extLst>
          </p:cNvPr>
          <p:cNvSpPr txBox="1"/>
          <p:nvPr/>
        </p:nvSpPr>
        <p:spPr>
          <a:xfrm>
            <a:off x="6109404" y="244983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BE5CE-13E2-4830-9A0B-35A4094C1F46}"/>
              </a:ext>
            </a:extLst>
          </p:cNvPr>
          <p:cNvSpPr txBox="1"/>
          <p:nvPr/>
        </p:nvSpPr>
        <p:spPr>
          <a:xfrm>
            <a:off x="7740264" y="267976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FAFD74-70A2-49AB-8B85-84954E1BABA1}"/>
              </a:ext>
            </a:extLst>
          </p:cNvPr>
          <p:cNvSpPr txBox="1"/>
          <p:nvPr/>
        </p:nvSpPr>
        <p:spPr>
          <a:xfrm>
            <a:off x="6594925" y="3847533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/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blipFill>
                <a:blip r:embed="rId3"/>
                <a:stretch>
                  <a:fillRect t="-21667" r="-223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/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/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39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Pages>0</Pages>
  <Words>886</Words>
  <Characters>0</Characters>
  <Application>Microsoft Office PowerPoint</Application>
  <DocSecurity>0</DocSecurity>
  <PresentationFormat>全屏显示(16:9)</PresentationFormat>
  <Lines>0</Lines>
  <Paragraphs>247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向量内积</vt:lpstr>
      <vt:lpstr>向量内积</vt:lpstr>
      <vt:lpstr>向量内积</vt:lpstr>
      <vt:lpstr>定理1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向量内积的性质</vt:lpstr>
      <vt:lpstr>向量内积的性质</vt:lpstr>
      <vt:lpstr>向量内积的性质</vt:lpstr>
      <vt:lpstr>向量内积的性质</vt:lpstr>
      <vt:lpstr>向量内积的性质</vt:lpstr>
      <vt:lpstr>向量内积的性质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88</cp:revision>
  <dcterms:created xsi:type="dcterms:W3CDTF">2014-10-20T05:47:00Z</dcterms:created>
  <dcterms:modified xsi:type="dcterms:W3CDTF">2017-08-09T00:38:52Z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