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59" r:id="rId2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向量的外积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讲师的</a:t>
            </a:r>
            <a:r>
              <a: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𝑠𝑖𝑛</m:t>
                      </m:r>
                      <m:r>
                        <a:rPr lang="zh-CN" alt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800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之间的夹角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2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01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0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5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(1−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80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−2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-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(1−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𝑐𝑜𝑠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" y="835026"/>
                <a:ext cx="9072756" cy="4222750"/>
              </a:xfrm>
              <a:prstGeom prst="rect">
                <a:avLst/>
              </a:prstGeom>
              <a:blipFill>
                <a:blip r:embed="rId3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84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两个向量进行外积后得到的向量垂直于这两个向量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的结果等于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组成的平行四边形的面积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</a:t>
                </a:r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A,B,C</a:t>
                </a: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组成的三角形面积等于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(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𝐵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)×(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4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28FEE1-B923-4524-B236-DBCCCB04E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65" y="2355732"/>
            <a:ext cx="5642270" cy="1674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两个向量进行外积后得到的向量垂直于这两个向量。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的结果等于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组成的平行四边形的面积。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A,B,C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组成的三角形面积等于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(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𝐵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)×(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4"/>
                <a:stretch>
                  <a:fillRect l="-667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9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已知向量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sz="28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i="1" dirty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2800" i="1" dirty="0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 Light" panose="020B0502040204020203" pitchFamily="34" charset="-12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i="1" dirty="0">
                                                      <a:solidFill>
                                                        <a:schemeClr val="tx1">
                                                          <a:lumMod val="65000"/>
                                                          <a:lumOff val="3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微软雅黑 Light" panose="020B0502040204020203" pitchFamily="34" charset="-122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𝑎𝑑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𝑏𝑐</m:t>
                    </m:r>
                  </m:oMath>
                </a14:m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zh-CN" alt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行列式</m:t>
                    </m:r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时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，右手大拇指以外的四根手指表示从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逆时针旋转到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，大拇指的指向就是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外积的右手法则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7A870F-B2EC-4A6D-A229-6607543A53DF}"/>
              </a:ext>
            </a:extLst>
          </p:cNvPr>
          <p:cNvCxnSpPr>
            <a:cxnSpLocks/>
          </p:cNvCxnSpPr>
          <p:nvPr/>
        </p:nvCxnSpPr>
        <p:spPr>
          <a:xfrm flipV="1">
            <a:off x="5580084" y="2433982"/>
            <a:ext cx="2185067" cy="7879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/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t="-21311" r="-306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E024A-F673-404C-955F-4E119B937760}"/>
              </a:ext>
            </a:extLst>
          </p:cNvPr>
          <p:cNvCxnSpPr>
            <a:cxnSpLocks/>
          </p:cNvCxnSpPr>
          <p:nvPr/>
        </p:nvCxnSpPr>
        <p:spPr>
          <a:xfrm flipV="1">
            <a:off x="5586946" y="1707678"/>
            <a:ext cx="0" cy="1534597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/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  <a:blipFill>
                <a:blip r:embed="rId5"/>
                <a:stretch>
                  <a:fillRect t="-21667" r="-2539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AF40DB-DA7D-4B92-8B18-5679C36EBAD0}"/>
              </a:ext>
            </a:extLst>
          </p:cNvPr>
          <p:cNvCxnSpPr>
            <a:cxnSpLocks/>
          </p:cNvCxnSpPr>
          <p:nvPr/>
        </p:nvCxnSpPr>
        <p:spPr>
          <a:xfrm>
            <a:off x="5580084" y="3223015"/>
            <a:ext cx="2311352" cy="72309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03BA54-AAA8-48A6-9B0F-4565CEA5FC27}"/>
              </a:ext>
            </a:extLst>
          </p:cNvPr>
          <p:cNvCxnSpPr>
            <a:cxnSpLocks/>
          </p:cNvCxnSpPr>
          <p:nvPr/>
        </p:nvCxnSpPr>
        <p:spPr>
          <a:xfrm flipV="1">
            <a:off x="5586946" y="3221947"/>
            <a:ext cx="0" cy="1509983"/>
          </a:xfrm>
          <a:prstGeom prst="straightConnector1">
            <a:avLst/>
          </a:prstGeom>
          <a:ln w="38100">
            <a:solidFill>
              <a:srgbClr val="5ED80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/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  <a:blipFill>
                <a:blip r:embed="rId6"/>
                <a:stretch>
                  <a:fillRect t="-21311" r="-3125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/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  <a:blipFill>
                <a:blip r:embed="rId7"/>
                <a:stretch>
                  <a:fillRect t="-21667" r="-1331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99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时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，右手大拇指以外的四根手指表示从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逆时针旋转到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，大拇指的指向就是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的方向。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9"/>
                <a:ext cx="8229600" cy="374405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外积的右手法则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7A870F-B2EC-4A6D-A229-6607543A53DF}"/>
              </a:ext>
            </a:extLst>
          </p:cNvPr>
          <p:cNvCxnSpPr>
            <a:cxnSpLocks/>
          </p:cNvCxnSpPr>
          <p:nvPr/>
        </p:nvCxnSpPr>
        <p:spPr>
          <a:xfrm flipV="1">
            <a:off x="5580084" y="2433982"/>
            <a:ext cx="2185067" cy="7879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/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09D5834-D676-4127-8676-7A4573244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78" y="3474499"/>
                <a:ext cx="379848" cy="369332"/>
              </a:xfrm>
              <a:prstGeom prst="rect">
                <a:avLst/>
              </a:prstGeom>
              <a:blipFill>
                <a:blip r:embed="rId4"/>
                <a:stretch>
                  <a:fillRect t="-21311" r="-306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E024A-F673-404C-955F-4E119B937760}"/>
              </a:ext>
            </a:extLst>
          </p:cNvPr>
          <p:cNvCxnSpPr>
            <a:cxnSpLocks/>
          </p:cNvCxnSpPr>
          <p:nvPr/>
        </p:nvCxnSpPr>
        <p:spPr>
          <a:xfrm flipV="1">
            <a:off x="5586946" y="1707678"/>
            <a:ext cx="0" cy="1534597"/>
          </a:xfrm>
          <a:prstGeom prst="straightConnector1">
            <a:avLst/>
          </a:prstGeom>
          <a:ln w="38100">
            <a:solidFill>
              <a:srgbClr val="5ED8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/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BB87CE1-DEA2-4AB7-8510-28D1DC1D6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96" y="2034135"/>
                <a:ext cx="380809" cy="369332"/>
              </a:xfrm>
              <a:prstGeom prst="rect">
                <a:avLst/>
              </a:prstGeom>
              <a:blipFill>
                <a:blip r:embed="rId5"/>
                <a:stretch>
                  <a:fillRect t="-21667" r="-2539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AF40DB-DA7D-4B92-8B18-5679C36EBAD0}"/>
              </a:ext>
            </a:extLst>
          </p:cNvPr>
          <p:cNvCxnSpPr>
            <a:cxnSpLocks/>
          </p:cNvCxnSpPr>
          <p:nvPr/>
        </p:nvCxnSpPr>
        <p:spPr>
          <a:xfrm>
            <a:off x="5580084" y="3223015"/>
            <a:ext cx="2311352" cy="723093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F03BA54-AAA8-48A6-9B0F-4565CEA5FC27}"/>
              </a:ext>
            </a:extLst>
          </p:cNvPr>
          <p:cNvCxnSpPr>
            <a:cxnSpLocks/>
          </p:cNvCxnSpPr>
          <p:nvPr/>
        </p:nvCxnSpPr>
        <p:spPr>
          <a:xfrm flipV="1">
            <a:off x="5586946" y="3221947"/>
            <a:ext cx="0" cy="1509983"/>
          </a:xfrm>
          <a:prstGeom prst="straightConnector1">
            <a:avLst/>
          </a:prstGeom>
          <a:ln w="38100">
            <a:solidFill>
              <a:srgbClr val="5ED80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/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7F7D88C-AAF1-45A6-A839-E5EA62C24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84" y="2002361"/>
                <a:ext cx="779572" cy="369332"/>
              </a:xfrm>
              <a:prstGeom prst="rect">
                <a:avLst/>
              </a:prstGeom>
              <a:blipFill>
                <a:blip r:embed="rId6"/>
                <a:stretch>
                  <a:fillRect t="-21311" r="-31250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/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7E4CA24-4FCD-4FA6-BBC6-9B5934A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34" y="4222830"/>
                <a:ext cx="1784848" cy="369332"/>
              </a:xfrm>
              <a:prstGeom prst="rect">
                <a:avLst/>
              </a:prstGeom>
              <a:blipFill>
                <a:blip r:embed="rId7"/>
                <a:stretch>
                  <a:fillRect t="-21667" r="-13311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6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75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8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+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5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向量外积的性质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标量</m:t>
                    </m:r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;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+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609494" lvl="1" indent="0">
                  <a:lnSpc>
                    <a:spcPct val="150000"/>
                  </a:lnSpc>
                  <a:buNone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2BF96004-332D-46E5-8F5C-7B5EDD9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1600"/>
                <a:ext cx="8580438" cy="4176347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8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已知向量</m:t>
                    </m:r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9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zh-CN" alt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，</m:t>
                            </m:r>
                            <m:r>
                              <a:rPr lang="en-US" altLang="zh-CN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32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：已知向量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44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8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1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同理可证明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Pages>0</Pages>
  <Words>1330</Words>
  <Characters>0</Characters>
  <Application>Microsoft Office PowerPoint</Application>
  <DocSecurity>0</DocSecurity>
  <PresentationFormat>全屏显示(16:9)</PresentationFormat>
  <Lines>0</Lines>
  <Paragraphs>156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向量的外积</vt:lpstr>
      <vt:lpstr>向量的外积</vt:lpstr>
      <vt:lpstr>定理1</vt:lpstr>
      <vt:lpstr>定理1:证明</vt:lpstr>
      <vt:lpstr>定理1:证明</vt:lpstr>
      <vt:lpstr>定理1:证明</vt:lpstr>
      <vt:lpstr>定理2</vt:lpstr>
      <vt:lpstr>定理2:证明</vt:lpstr>
      <vt:lpstr>定理2:证明</vt:lpstr>
      <vt:lpstr>定理2:证明</vt:lpstr>
      <vt:lpstr>定理2:证明</vt:lpstr>
      <vt:lpstr>定理2:证明</vt:lpstr>
      <vt:lpstr>定理2:证明</vt:lpstr>
      <vt:lpstr>定理2:证明</vt:lpstr>
      <vt:lpstr>注意</vt:lpstr>
      <vt:lpstr>注意</vt:lpstr>
      <vt:lpstr>外积的右手法则</vt:lpstr>
      <vt:lpstr>外积的右手法则</vt:lpstr>
      <vt:lpstr>向量外积的性质</vt:lpstr>
      <vt:lpstr>向量外积的性质</vt:lpstr>
      <vt:lpstr>向量外积的性质</vt:lpstr>
      <vt:lpstr>向量外积的性质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142</cp:revision>
  <dcterms:created xsi:type="dcterms:W3CDTF">2014-10-20T05:47:00Z</dcterms:created>
  <dcterms:modified xsi:type="dcterms:W3CDTF">2017-08-09T02:08:10Z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