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7" r:id="rId10"/>
    <p:sldId id="265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5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矩阵的转置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矩阵乘法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第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列数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𝑁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列数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[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4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Pages>0</Pages>
  <Words>310</Words>
  <Characters>0</Characters>
  <Application>Microsoft Office PowerPoint</Application>
  <DocSecurity>0</DocSecurity>
  <PresentationFormat>全屏显示(16:9)</PresentationFormat>
  <Lines>0</Lines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61</cp:revision>
  <dcterms:created xsi:type="dcterms:W3CDTF">2014-10-20T05:47:00Z</dcterms:created>
  <dcterms:modified xsi:type="dcterms:W3CDTF">2017-09-05T10:48:14Z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