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81" r:id="rId4"/>
    <p:sldId id="278" r:id="rId5"/>
    <p:sldId id="279" r:id="rId6"/>
    <p:sldId id="274" r:id="rId7"/>
    <p:sldId id="275" r:id="rId8"/>
    <p:sldId id="277" r:id="rId9"/>
    <p:sldId id="282" r:id="rId10"/>
    <p:sldId id="283" r:id="rId11"/>
    <p:sldId id="284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利用高斯消元法求解线性方程组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55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如果系数矩阵的最小行阶梯形式有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一行或以上的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，那么这个线性系统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可能无解或者有无数解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0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0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59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𝑓𝑟𝑒𝑒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𝑣𝑎𝑟𝑖𝑎𝑏𝑙𝑒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5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𝑓𝑟𝑒𝑒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𝑣𝑎𝑟𝑖𝑎𝑏𝑙𝑒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93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2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99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56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Pages>0</Pages>
  <Words>253</Words>
  <Characters>0</Characters>
  <Application>Microsoft Office PowerPoint</Application>
  <DocSecurity>0</DocSecurity>
  <PresentationFormat>全屏显示(16:9)</PresentationFormat>
  <Lines>0</Lines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例:</vt:lpstr>
      <vt:lpstr>例:</vt:lpstr>
      <vt:lpstr>例:</vt:lpstr>
      <vt:lpstr>例:</vt:lpstr>
      <vt:lpstr>例:</vt:lpstr>
      <vt:lpstr>例:</vt:lpstr>
      <vt:lpstr>例:</vt:lpstr>
      <vt:lpstr>例:</vt:lpstr>
      <vt:lpstr>例:</vt:lpstr>
      <vt:lpstr>注意：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104</cp:revision>
  <dcterms:created xsi:type="dcterms:W3CDTF">2014-10-20T05:47:00Z</dcterms:created>
  <dcterms:modified xsi:type="dcterms:W3CDTF">2017-08-14T03:01:42Z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