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5" r:id="rId4"/>
    <p:sldId id="264" r:id="rId5"/>
    <p:sldId id="261" r:id="rId6"/>
    <p:sldId id="260" r:id="rId7"/>
    <p:sldId id="262" r:id="rId8"/>
    <p:sldId id="266" r:id="rId9"/>
    <p:sldId id="263" r:id="rId10"/>
    <p:sldId id="268" r:id="rId11"/>
    <p:sldId id="267" r:id="rId12"/>
    <p:sldId id="269" r:id="rId13"/>
    <p:sldId id="259" r:id="rId14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504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2017/8/29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1450"/>
            <a:ext cx="610711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四元数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097088"/>
            <a:ext cx="24701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四元数的运算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恒等乘法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𝑒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𝑒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 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𝑒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=(1,0,0,0)</m:t>
                      </m:r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例：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4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1,1,2,1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=1+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+2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</m:oMath>
                  </m:oMathPara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𝑒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1,1,2,1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1,0,0,0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1,1,2,1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𝑒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</m:oMath>
                  </m:oMathPara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 t="-1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81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四元数的运算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逆运算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𝑤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,−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,−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,−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 t="-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110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四元数的运算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逆运算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𝑤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,−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,−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,−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例：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1,1,2,1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7</m:t>
                          </m:r>
                        </m:den>
                      </m:f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1,−1,−2,−1</m:t>
                          </m:r>
                        </m:e>
                      </m:d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7</m:t>
                          </m:r>
                        </m:den>
                      </m:f>
                      <m:d>
                        <m:d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1,1,2,1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1,−1,−2,−1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1,0,0,0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𝑒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 t="-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986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四元数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复数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𝑍</m:t>
                      </m:r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𝑖𝑏</m:t>
                      </m:r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 </m:t>
                      </m:r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∈</m:t>
                      </m:r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𝐼𝑅</m:t>
                      </m:r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</m:e>
                        <m:sup>
                          <m:r>
                            <a:rPr lang="en-US" altLang="zh-CN" sz="2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=−1</m:t>
                      </m:r>
                    </m:oMath>
                  </m:oMathPara>
                </a14:m>
                <a:endParaRPr lang="en-US" altLang="zh-CN" sz="28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四元数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复数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𝑍</m:t>
                      </m:r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𝑖𝑏</m:t>
                      </m:r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 </m:t>
                      </m:r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∈</m:t>
                      </m:r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𝐼𝑅</m:t>
                      </m:r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</m:e>
                        <m:sup>
                          <m:r>
                            <a:rPr lang="en-US" altLang="zh-CN" sz="2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=−1</m:t>
                      </m:r>
                    </m:oMath>
                  </m:oMathPara>
                </a14:m>
                <a:endParaRPr lang="en-US" altLang="zh-CN" sz="28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68B6ED3B-ABBE-451C-BF12-A0F9C32C0A54}"/>
              </a:ext>
            </a:extLst>
          </p:cNvPr>
          <p:cNvSpPr/>
          <p:nvPr/>
        </p:nvSpPr>
        <p:spPr>
          <a:xfrm>
            <a:off x="2411820" y="2355732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微软雅黑 Light" panose="020B0502040204020203" pitchFamily="34" charset="-122"/>
                <a:sym typeface="Calibri" panose="020F0502020204030204" pitchFamily="34" charset="0"/>
              </a:rPr>
              <a:t>实部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EA89051-B3AC-44FE-AD89-47F8AC90FB8C}"/>
              </a:ext>
            </a:extLst>
          </p:cNvPr>
          <p:cNvSpPr/>
          <p:nvPr/>
        </p:nvSpPr>
        <p:spPr>
          <a:xfrm>
            <a:off x="3131880" y="2355732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微软雅黑 Light" panose="020B0502040204020203" pitchFamily="34" charset="-122"/>
                <a:sym typeface="Calibri" panose="020F0502020204030204" pitchFamily="34" charset="0"/>
              </a:rPr>
              <a:t>虚部</a:t>
            </a:r>
          </a:p>
        </p:txBody>
      </p:sp>
    </p:spTree>
    <p:extLst>
      <p:ext uri="{BB962C8B-B14F-4D97-AF65-F5344CB8AC3E}">
        <p14:creationId xmlns:p14="http://schemas.microsoft.com/office/powerpoint/2010/main" val="870411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四元数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由一些列复数产生</a:t>
                </a:r>
                <a:endParaRPr lang="en-US" altLang="zh-CN" sz="2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𝑤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𝑖𝑥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𝑗𝑦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𝑘𝑧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 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𝑤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𝑧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∈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𝐼𝑅</m:t>
                      </m:r>
                    </m:oMath>
                  </m:oMathPara>
                </a14:m>
                <a:endParaRPr lang="en-US" altLang="zh-CN" sz="28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𝑗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𝑖𝑗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𝑘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,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𝑗𝑘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𝑖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,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𝑘𝑖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𝑗𝑖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=−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𝑘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,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𝑘𝑗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=−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𝑖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,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𝑖𝑘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=−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192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四元数的运算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加减法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algn="ctr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algn="ctr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那么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±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±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358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四元数的运算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四元数间的乘法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algn="ctr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那么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d>
                        <m:dPr>
                          <m:ctrlP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d>
                        <m:d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d>
                        <m:d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36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四元数的运算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四元数的表示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𝑤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𝑖𝑥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𝑗𝑦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𝑘𝑧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</m:t>
                      </m:r>
                      <m:r>
                        <a:rPr lang="zh-CN" altLang="en-US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表示为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𝑤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𝑧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注意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lphaLcParenBoth"/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897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四元数的运算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四元数的表示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𝑤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𝑖𝑥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𝑗𝑦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𝑘𝑧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</m:t>
                      </m:r>
                      <m:r>
                        <a:rPr lang="zh-CN" altLang="en-US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表示为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𝑤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𝑧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注意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lphaLcParenBoth"/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lphaLcParenBoth"/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∙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=(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∙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×</m:t>
                    </m:r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)</a:t>
                </a:r>
              </a:p>
              <a:p>
                <a:pPr marL="457200" indent="-457200" eaLnBrk="1" hangingPunct="1">
                  <a:lnSpc>
                    <a:spcPct val="150000"/>
                  </a:lnSpc>
                  <a:buAutoNum type="alphaLcParenBoth"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228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四元数的运算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恒等乘法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𝑒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𝑒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 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𝑒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=(1,0,0,0)</m:t>
                      </m:r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 t="-1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0425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3154</TotalTime>
  <Pages>0</Pages>
  <Words>565</Words>
  <Characters>0</Characters>
  <Application>Microsoft Office PowerPoint</Application>
  <DocSecurity>0</DocSecurity>
  <PresentationFormat>全屏显示(16:9)</PresentationFormat>
  <Lines>0</Lines>
  <Paragraphs>77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四元数</vt:lpstr>
      <vt:lpstr>四元数</vt:lpstr>
      <vt:lpstr>四元数</vt:lpstr>
      <vt:lpstr>四元数的运算</vt:lpstr>
      <vt:lpstr>四元数的运算</vt:lpstr>
      <vt:lpstr>四元数的运算</vt:lpstr>
      <vt:lpstr>四元数的运算</vt:lpstr>
      <vt:lpstr>四元数的运算</vt:lpstr>
      <vt:lpstr>四元数的运算</vt:lpstr>
      <vt:lpstr>四元数的运算</vt:lpstr>
      <vt:lpstr>四元数的运算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185</cp:revision>
  <dcterms:created xsi:type="dcterms:W3CDTF">2014-10-20T05:47:00Z</dcterms:created>
  <dcterms:modified xsi:type="dcterms:W3CDTF">2017-08-29T12:45:16Z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