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2" r:id="rId5"/>
    <p:sldId id="265" r:id="rId6"/>
    <p:sldId id="274" r:id="rId7"/>
    <p:sldId id="276" r:id="rId8"/>
    <p:sldId id="275" r:id="rId9"/>
    <p:sldId id="278" r:id="rId10"/>
    <p:sldId id="269" r:id="rId11"/>
    <p:sldId id="279" r:id="rId12"/>
    <p:sldId id="280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2017/8/29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2896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四元数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计算点的旋转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,−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98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=(1,1,0)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=(0,1,0,1)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6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=(1,1,0)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=(0,1,0,1)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E1E3369-DB4E-4D48-9BF9-E42C26BFEAB9}"/>
                  </a:ext>
                </a:extLst>
              </p:cNvPr>
              <p:cNvSpPr/>
              <p:nvPr/>
            </p:nvSpPr>
            <p:spPr>
              <a:xfrm>
                <a:off x="5899235" y="267790"/>
                <a:ext cx="36978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E1E3369-DB4E-4D48-9BF9-E42C26BFE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35" y="267790"/>
                <a:ext cx="369781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DDE2D70-E810-4DDB-A117-263645812B6F}"/>
              </a:ext>
            </a:extLst>
          </p:cNvPr>
          <p:cNvGrpSpPr/>
          <p:nvPr/>
        </p:nvGrpSpPr>
        <p:grpSpPr>
          <a:xfrm>
            <a:off x="5004036" y="699594"/>
            <a:ext cx="3301711" cy="2649152"/>
            <a:chOff x="5004036" y="699594"/>
            <a:chExt cx="3301711" cy="264915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861267B-384F-4B0D-B718-7084F68737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84126" y="2211031"/>
              <a:ext cx="1872424" cy="6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449814F-8054-478D-AF60-AAF55FF87B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60" y="2212410"/>
              <a:ext cx="792066" cy="8824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FA9CD2-B14E-4856-B2B5-59E679A6D49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47721" y="699594"/>
              <a:ext cx="36405" cy="15114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77CDE084-FA3E-4465-BE59-3C5F85C375A5}"/>
                    </a:ext>
                  </a:extLst>
                </p:cNvPr>
                <p:cNvSpPr/>
                <p:nvPr/>
              </p:nvSpPr>
              <p:spPr>
                <a:xfrm>
                  <a:off x="7939365" y="1938166"/>
                  <a:ext cx="366382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77CDE084-FA3E-4465-BE59-3C5F85C37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365" y="1938166"/>
                  <a:ext cx="366382" cy="5078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81A6C0D-9318-44AC-8D52-2CC4C7D293E3}"/>
                    </a:ext>
                  </a:extLst>
                </p:cNvPr>
                <p:cNvSpPr/>
                <p:nvPr/>
              </p:nvSpPr>
              <p:spPr>
                <a:xfrm>
                  <a:off x="5004036" y="2840915"/>
                  <a:ext cx="352148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81A6C0D-9318-44AC-8D52-2CC4C7D29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36" y="2840915"/>
                  <a:ext cx="352148" cy="5078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6691C66-18F3-4E02-A3CC-E0D6D43EA23A}"/>
                    </a:ext>
                  </a:extLst>
                </p:cNvPr>
                <p:cNvSpPr/>
                <p:nvPr/>
              </p:nvSpPr>
              <p:spPr>
                <a:xfrm>
                  <a:off x="6714638" y="1364974"/>
                  <a:ext cx="1341649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=(1,1,0)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6691C66-18F3-4E02-A3CC-E0D6D43EA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38" y="1364974"/>
                  <a:ext cx="1341649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66D2221-D726-46A1-BC0A-54D99748DA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1600" y="1730538"/>
              <a:ext cx="0" cy="4804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A9854A5-5BED-4CDD-8D3B-8153A692A0CF}"/>
                </a:ext>
              </a:extLst>
            </p:cNvPr>
            <p:cNvSpPr/>
            <p:nvPr/>
          </p:nvSpPr>
          <p:spPr bwMode="auto">
            <a:xfrm>
              <a:off x="6660174" y="1707678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C41AD78-101E-4DA4-A5FA-05F60AD3C560}"/>
                </a:ext>
              </a:extLst>
            </p:cNvPr>
            <p:cNvSpPr/>
            <p:nvPr/>
          </p:nvSpPr>
          <p:spPr bwMode="auto">
            <a:xfrm>
              <a:off x="6300144" y="259803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E2852C6-4917-4AFB-B5A3-A2FB0676B91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363773" y="2233891"/>
              <a:ext cx="310695" cy="354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5DC267B-2479-4800-A809-56B94F5A4D07}"/>
                    </a:ext>
                  </a:extLst>
                </p:cNvPr>
                <p:cNvSpPr/>
                <p:nvPr/>
              </p:nvSpPr>
              <p:spPr>
                <a:xfrm>
                  <a:off x="6431856" y="2410909"/>
                  <a:ext cx="1412759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=(1,0,1)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5DC267B-2479-4800-A809-56B94F5A4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856" y="2410909"/>
                  <a:ext cx="1412759" cy="5078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433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长度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四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元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数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长度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四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元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数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单位四元数的逆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长度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四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元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数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单位四元数的逆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(∵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9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单位四元数的几何意义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一个单位四元数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表示围绕任意轴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旋转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41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轴旋转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9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6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9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轴旋转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9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45°,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45°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1,0,0</m:t>
                              </m:r>
                            </m:e>
                          </m:d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,0,0)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98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6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7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6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=30°,</m:t>
                      </m:r>
                      <m:acc>
                        <m:accPr>
                          <m:chr m:val="̂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f>
                        <m:fPr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)⟹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0°,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0°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85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</TotalTime>
  <Pages>0</Pages>
  <Words>468</Words>
  <Characters>0</Characters>
  <Application>Microsoft Office PowerPoint</Application>
  <DocSecurity>0</DocSecurity>
  <PresentationFormat>全屏显示(16:9)</PresentationFormat>
  <Lines>0</Lines>
  <Paragraphs>84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单位四元数</vt:lpstr>
      <vt:lpstr>单位四元数</vt:lpstr>
      <vt:lpstr>单位四元数</vt:lpstr>
      <vt:lpstr>单位四元数</vt:lpstr>
      <vt:lpstr>单位四元数</vt:lpstr>
      <vt:lpstr>四元数</vt:lpstr>
      <vt:lpstr>四元数</vt:lpstr>
      <vt:lpstr>四元数</vt:lpstr>
      <vt:lpstr>单位四元数</vt:lpstr>
      <vt:lpstr>单位四元数</vt:lpstr>
      <vt:lpstr>单位四元数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203</cp:revision>
  <dcterms:created xsi:type="dcterms:W3CDTF">2014-10-20T05:47:00Z</dcterms:created>
  <dcterms:modified xsi:type="dcterms:W3CDTF">2017-08-29T13:13:06Z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