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9" r:id="rId4"/>
    <p:sldId id="273" r:id="rId5"/>
    <p:sldId id="275" r:id="rId6"/>
    <p:sldId id="276" r:id="rId7"/>
    <p:sldId id="277" r:id="rId8"/>
    <p:sldId id="278" r:id="rId9"/>
    <p:sldId id="280" r:id="rId10"/>
    <p:sldId id="279" r:id="rId11"/>
    <p:sldId id="281" r:id="rId12"/>
    <p:sldId id="286" r:id="rId13"/>
    <p:sldId id="282" r:id="rId14"/>
    <p:sldId id="283" r:id="rId15"/>
    <p:sldId id="284" r:id="rId16"/>
    <p:sldId id="285" r:id="rId17"/>
    <p:sldId id="287" r:id="rId18"/>
    <p:sldId id="288" r:id="rId19"/>
    <p:sldId id="289" r:id="rId20"/>
    <p:sldId id="290" r:id="rId21"/>
    <p:sldId id="291" r:id="rId22"/>
    <p:sldId id="259" r:id="rId2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2017/8/14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矩阵基本行变换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2A40A198-2ECF-40FF-886F-2D417A26C6FA}"/>
              </a:ext>
            </a:extLst>
          </p:cNvPr>
          <p:cNvSpPr/>
          <p:nvPr/>
        </p:nvSpPr>
        <p:spPr>
          <a:xfrm>
            <a:off x="5580084" y="1650134"/>
            <a:ext cx="1800493" cy="45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C00000"/>
                </a:solidFill>
                <a:ea typeface="微软雅黑 Light" panose="020B0502040204020203" pitchFamily="34" charset="-122"/>
              </a:rPr>
              <a:t>最小行阶梯形式</a:t>
            </a:r>
            <a:endParaRPr lang="en-US" altLang="zh-CN" dirty="0">
              <a:solidFill>
                <a:srgbClr val="C00000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66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4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49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642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482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80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2A40A198-2ECF-40FF-886F-2D417A26C6FA}"/>
              </a:ext>
            </a:extLst>
          </p:cNvPr>
          <p:cNvSpPr/>
          <p:nvPr/>
        </p:nvSpPr>
        <p:spPr>
          <a:xfrm>
            <a:off x="5580084" y="1650134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C00000"/>
                </a:solidFill>
                <a:ea typeface="微软雅黑 Light" panose="020B0502040204020203" pitchFamily="34" charset="-122"/>
              </a:rPr>
              <a:t>行阶梯形式</a:t>
            </a:r>
            <a:endParaRPr lang="en-US" altLang="zh-CN" dirty="0">
              <a:solidFill>
                <a:srgbClr val="C00000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98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076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230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84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矩阵基本行变换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行交换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将一行乘以非零常数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将一行与另一行相加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应用基本行变换到增广矩阵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改变增广矩阵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不会改变线性系统的解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可以将增广矩阵变换成</a:t>
            </a:r>
            <a:r>
              <a:rPr lang="zh-CN" altLang="en-US" sz="1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最小行阶梯形式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reduced row-echelon from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605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142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一个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的矩阵是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最小行阶梯形式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必须满足下列条件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一个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的矩阵是</a:t>
                </a:r>
                <a:r>
                  <a:rPr lang="zh-CN" altLang="en-US" sz="1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行阶梯形式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必须满足上面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4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72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97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24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89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82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650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05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</TotalTime>
  <Pages>0</Pages>
  <Words>1902</Words>
  <Characters>0</Characters>
  <Application>Microsoft Office PowerPoint</Application>
  <DocSecurity>0</DocSecurity>
  <PresentationFormat>全屏显示(16:9)</PresentationFormat>
  <Lines>0</Lines>
  <Paragraphs>228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定义1</vt:lpstr>
      <vt:lpstr>定义2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79</cp:revision>
  <dcterms:created xsi:type="dcterms:W3CDTF">2014-10-20T05:47:00Z</dcterms:created>
  <dcterms:modified xsi:type="dcterms:W3CDTF">2017-08-14T14:25:10Z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