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78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逆矩阵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如果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可逆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反之亦然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转换成行阶梯形式时，就会存在</a:t>
                </a:r>
                <a:r>
                  <a:rPr lang="zh-CN" altLang="en-US" sz="1800" b="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零行</a:t>
                </a:r>
                <a:endParaRPr lang="en-US" altLang="zh-CN" sz="18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无法找到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41421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|  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1  1  0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|  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6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|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𝐴𝐴</m:t>
                          </m:r>
                          <m:r>
                            <a:rPr lang="en-US" altLang="zh-CN" sz="1600" i="1" baseline="30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4142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是可逆的（非奇异的）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左乘一个初等矩阵表示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的基本行变换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乘以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乘以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]⟹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Pages>0</Pages>
  <Words>535</Words>
  <Characters>0</Characters>
  <Application>Microsoft Office PowerPoint</Application>
  <DocSecurity>0</DocSecurity>
  <PresentationFormat>全屏显示(16:9)</PresentationFormat>
  <Lines>0</Lines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情况3（m&lt;n）：最小长度解</vt:lpstr>
      <vt:lpstr>定义</vt:lpstr>
      <vt:lpstr>定理</vt:lpstr>
      <vt:lpstr>定理</vt:lpstr>
      <vt:lpstr>定理</vt:lpstr>
      <vt:lpstr>定理</vt:lpstr>
      <vt:lpstr>计算n×n矩阵M的逆矩阵</vt:lpstr>
      <vt:lpstr>计算n×n矩阵M的逆矩阵</vt:lpstr>
      <vt:lpstr>计算n×n矩阵M的逆矩阵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71</cp:revision>
  <dcterms:created xsi:type="dcterms:W3CDTF">2014-10-20T05:47:00Z</dcterms:created>
  <dcterms:modified xsi:type="dcterms:W3CDTF">2017-08-17T14:23:33Z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